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notesSlides/notesSlide12.xml" ContentType="application/vnd.openxmlformats-officedocument.presentationml.notesSlide+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notesSlides/notesSlide7.xml" ContentType="application/vnd.openxmlformats-officedocument.presentationml.notesSlide+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diagrams/colors16.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diagrams/colors12.xml" ContentType="application/vnd.openxmlformats-officedocument.drawingml.diagramColors+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notesSlides/notesSlide13.xml" ContentType="application/vnd.openxmlformats-officedocument.presentationml.notesSlide+xml"/>
  <Override PartName="/ppt/diagrams/quickStyle14.xml" ContentType="application/vnd.openxmlformats-officedocument.drawingml.diagramStyle+xml"/>
  <Override PartName="/ppt/diagrams/drawing15.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Default Extension="tiff" ContentType="image/tiff"/>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quickStyle12.xml" ContentType="application/vnd.openxmlformats-officedocument.drawingml.diagramStyle+xml"/>
  <Default Extension="gif" ContentType="image/gif"/>
  <Override PartName="/ppt/diagrams/drawing13.xml" ContentType="application/vnd.ms-office.drawingml.diagramDrawing+xml"/>
  <Override PartName="/ppt/diagrams/layout16.xml" ContentType="application/vnd.openxmlformats-officedocument.drawingml.diagramLayout+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notesSlides/notesSlide9.xml" ContentType="application/vnd.openxmlformats-officedocument.presentationml.notesSlide+xml"/>
  <Override PartName="/ppt/diagrams/layout15.xml" ContentType="application/vnd.openxmlformats-officedocument.drawingml.diagramLayout+xml"/>
  <Override PartName="/ppt/diagrams/colors6.xml" ContentType="application/vnd.openxmlformats-officedocument.drawingml.diagramColors+xml"/>
  <Override PartName="/ppt/diagrams/quickStyle9.xml" ContentType="application/vnd.openxmlformats-officedocument.drawingml.diagramStyle+xml"/>
  <Override PartName="/ppt/notesSlides/notesSlide10.xml" ContentType="application/vnd.openxmlformats-officedocument.presentationml.notesSlid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slideMasters/slideMaster2.xml" ContentType="application/vnd.openxmlformats-officedocument.presentationml.slideMaster+xml"/>
  <Override PartName="/ppt/slides/slide28.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slides/slide24.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diagrams/quickStyle16.xml" ContentType="application/vnd.openxmlformats-officedocument.drawingml.diagramStyl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 id="2147483671" r:id="rId3"/>
  </p:sldMasterIdLst>
  <p:notesMasterIdLst>
    <p:notesMasterId r:id="rId33"/>
  </p:notesMasterIdLst>
  <p:sldIdLst>
    <p:sldId id="256" r:id="rId4"/>
    <p:sldId id="299" r:id="rId5"/>
    <p:sldId id="257" r:id="rId6"/>
    <p:sldId id="330" r:id="rId7"/>
    <p:sldId id="319" r:id="rId8"/>
    <p:sldId id="320" r:id="rId9"/>
    <p:sldId id="321" r:id="rId10"/>
    <p:sldId id="331" r:id="rId11"/>
    <p:sldId id="346" r:id="rId12"/>
    <p:sldId id="347" r:id="rId13"/>
    <p:sldId id="348" r:id="rId14"/>
    <p:sldId id="322" r:id="rId15"/>
    <p:sldId id="327" r:id="rId16"/>
    <p:sldId id="351" r:id="rId17"/>
    <p:sldId id="349" r:id="rId18"/>
    <p:sldId id="335" r:id="rId19"/>
    <p:sldId id="352" r:id="rId20"/>
    <p:sldId id="344" r:id="rId21"/>
    <p:sldId id="323" r:id="rId22"/>
    <p:sldId id="324" r:id="rId23"/>
    <p:sldId id="336" r:id="rId24"/>
    <p:sldId id="354" r:id="rId25"/>
    <p:sldId id="355" r:id="rId26"/>
    <p:sldId id="350" r:id="rId27"/>
    <p:sldId id="353" r:id="rId28"/>
    <p:sldId id="339" r:id="rId29"/>
    <p:sldId id="340" r:id="rId30"/>
    <p:sldId id="342" r:id="rId31"/>
    <p:sldId id="345"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DFE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39" autoAdjust="0"/>
    <p:restoredTop sz="94681"/>
  </p:normalViewPr>
  <p:slideViewPr>
    <p:cSldViewPr>
      <p:cViewPr>
        <p:scale>
          <a:sx n="90" d="100"/>
          <a:sy n="90" d="100"/>
        </p:scale>
        <p:origin x="-576" y="-10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diagrams/_rels/data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 Id="rId4" Type="http://schemas.openxmlformats.org/officeDocument/2006/relationships/image" Target="../media/image37.jpeg"/></Relationships>
</file>

<file path=ppt/diagrams/_rels/data1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jpeg"/><Relationship Id="rId1" Type="http://schemas.openxmlformats.org/officeDocument/2006/relationships/image" Target="../media/image38.png"/><Relationship Id="rId4" Type="http://schemas.openxmlformats.org/officeDocument/2006/relationships/image" Target="../media/image41.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 Id="rId4" Type="http://schemas.openxmlformats.org/officeDocument/2006/relationships/image" Target="../media/image37.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jpeg"/><Relationship Id="rId1" Type="http://schemas.openxmlformats.org/officeDocument/2006/relationships/image" Target="../media/image38.png"/><Relationship Id="rId4"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37E958-CA74-469E-B947-BF4F0EDA932B}" type="doc">
      <dgm:prSet loTypeId="urn:microsoft.com/office/officeart/2008/layout/VerticalCurvedList" loCatId="list" qsTypeId="urn:microsoft.com/office/officeart/2005/8/quickstyle/simple1" qsCatId="simple" csTypeId="urn:microsoft.com/office/officeart/2005/8/colors/accent3_5" csCatId="accent3" phldr="1"/>
      <dgm:spPr/>
      <dgm:t>
        <a:bodyPr/>
        <a:lstStyle/>
        <a:p>
          <a:endParaRPr lang="en-US"/>
        </a:p>
      </dgm:t>
    </dgm:pt>
    <dgm:pt modelId="{AB483330-55B5-4104-86AF-44FE5329F1EA}">
      <dgm:prSet phldrT="[Text]" custT="1"/>
      <dgm:spPr/>
      <dgm:t>
        <a:bodyPr/>
        <a:lstStyle/>
        <a:p>
          <a:r>
            <a:rPr lang="en-IN" sz="2400" dirty="0" smtClean="0">
              <a:solidFill>
                <a:schemeClr val="tx1"/>
              </a:solidFill>
              <a:latin typeface="Calibri" pitchFamily="34" charset="0"/>
            </a:rPr>
            <a:t>System Design</a:t>
          </a:r>
          <a:endParaRPr lang="en-US" sz="2400" dirty="0">
            <a:solidFill>
              <a:schemeClr val="tx1"/>
            </a:solidFill>
            <a:latin typeface="+mn-lt"/>
            <a:cs typeface="Arial" panose="020B0604020202020204" pitchFamily="34" charset="0"/>
          </a:endParaRPr>
        </a:p>
      </dgm:t>
    </dgm:pt>
    <dgm:pt modelId="{A83C7FE8-1636-4CA7-91F0-2E9A4EB605E2}" type="par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566D4928-4528-4337-A5B6-605E4B5AA4D1}" type="sib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C6DA3CE5-3E86-4F05-9E77-AE9A2FD8C987}">
      <dgm:prSet phldrT="[Text]" custT="1"/>
      <dgm:spPr/>
      <dgm:t>
        <a:bodyPr/>
        <a:lstStyle/>
        <a:p>
          <a:r>
            <a:rPr lang="en-IN" sz="2400" b="1" dirty="0" smtClean="0">
              <a:solidFill>
                <a:schemeClr val="bg1"/>
              </a:solidFill>
              <a:latin typeface="Calibri" pitchFamily="34" charset="0"/>
            </a:rPr>
            <a:t>Recap</a:t>
          </a:r>
          <a:endParaRPr lang="en-US" sz="2400" b="1" dirty="0">
            <a:solidFill>
              <a:schemeClr val="bg1"/>
            </a:solidFill>
            <a:latin typeface="+mn-lt"/>
            <a:cs typeface="Arial" panose="020B0604020202020204" pitchFamily="34" charset="0"/>
          </a:endParaRPr>
        </a:p>
      </dgm:t>
    </dgm:pt>
    <dgm:pt modelId="{9D8F8315-A3EF-47A5-8DB5-1266545E6697}" type="par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4F526D40-1398-44DD-BDF9-EF359E7A924C}" type="sib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DC7054CD-1204-4169-B8A1-523DC6096817}">
      <dgm:prSet phldrT="[Text]" custT="1"/>
      <dgm:spPr/>
      <dgm:t>
        <a:bodyPr/>
        <a:lstStyle/>
        <a:p>
          <a:r>
            <a:rPr lang="en-GB" sz="2400" dirty="0" smtClean="0">
              <a:solidFill>
                <a:schemeClr val="tx1"/>
              </a:solidFill>
              <a:latin typeface="Calibri" pitchFamily="34" charset="0"/>
            </a:rPr>
            <a:t>Hardware Configuration &amp; Estimate</a:t>
          </a:r>
          <a:endParaRPr lang="en-US" sz="2400" dirty="0">
            <a:solidFill>
              <a:schemeClr val="tx1"/>
            </a:solidFill>
            <a:latin typeface="+mn-lt"/>
            <a:cs typeface="Arial" panose="020B0604020202020204" pitchFamily="34" charset="0"/>
          </a:endParaRPr>
        </a:p>
      </dgm:t>
    </dgm:pt>
    <dgm:pt modelId="{CDB1AEAB-F1F0-4AA2-8914-9050ED2AF368}" type="parTrans" cxnId="{E6A2C1B0-73D4-4F4A-AA6A-2CA9116A4A17}">
      <dgm:prSet/>
      <dgm:spPr/>
      <dgm:t>
        <a:bodyPr/>
        <a:lstStyle/>
        <a:p>
          <a:endParaRPr lang="en-US"/>
        </a:p>
      </dgm:t>
    </dgm:pt>
    <dgm:pt modelId="{A66A1115-58BE-4606-AD56-E3C78D87F3E6}" type="sibTrans" cxnId="{E6A2C1B0-73D4-4F4A-AA6A-2CA9116A4A17}">
      <dgm:prSet/>
      <dgm:spPr/>
      <dgm:t>
        <a:bodyPr/>
        <a:lstStyle/>
        <a:p>
          <a:endParaRPr lang="en-US"/>
        </a:p>
      </dgm:t>
    </dgm:pt>
    <dgm:pt modelId="{3E2711A8-2616-48C3-97D3-F6AEBE756E95}">
      <dgm:prSet phldrT="[Text]" custT="1"/>
      <dgm:spPr/>
      <dgm:t>
        <a:bodyPr/>
        <a:lstStyle/>
        <a:p>
          <a:r>
            <a:rPr lang="en-GB" sz="2400" dirty="0" smtClean="0">
              <a:solidFill>
                <a:schemeClr val="tx1"/>
              </a:solidFill>
              <a:latin typeface="Calibri" pitchFamily="34" charset="0"/>
            </a:rPr>
            <a:t>Problems resolved</a:t>
          </a:r>
          <a:endParaRPr lang="en-US" sz="2400" dirty="0">
            <a:solidFill>
              <a:schemeClr val="tx1"/>
            </a:solidFill>
            <a:latin typeface="+mn-lt"/>
            <a:cs typeface="Arial" panose="020B0604020202020204" pitchFamily="34" charset="0"/>
          </a:endParaRPr>
        </a:p>
      </dgm:t>
    </dgm:pt>
    <dgm:pt modelId="{BFB64216-40F1-4B2B-BD76-43270A13C09D}" type="parTrans" cxnId="{E3663C00-6289-4688-BE25-98E80D76A6B2}">
      <dgm:prSet/>
      <dgm:spPr/>
      <dgm:t>
        <a:bodyPr/>
        <a:lstStyle/>
        <a:p>
          <a:endParaRPr lang="en-US"/>
        </a:p>
      </dgm:t>
    </dgm:pt>
    <dgm:pt modelId="{FDBBC9B6-14FD-45F8-B16A-948630DD2469}" type="sibTrans" cxnId="{E3663C00-6289-4688-BE25-98E80D76A6B2}">
      <dgm:prSet/>
      <dgm:spPr/>
      <dgm:t>
        <a:bodyPr/>
        <a:lstStyle/>
        <a:p>
          <a:endParaRPr lang="en-US"/>
        </a:p>
      </dgm:t>
    </dgm:pt>
    <dgm:pt modelId="{D9311095-710D-4F7E-9E78-0876D1E16EBC}">
      <dgm:prSet phldrT="[Text]" custT="1"/>
      <dgm:spPr/>
      <dgm:t>
        <a:bodyPr/>
        <a:lstStyle/>
        <a:p>
          <a:r>
            <a:rPr lang="en-GB" sz="2400" dirty="0" smtClean="0">
              <a:solidFill>
                <a:schemeClr val="tx1"/>
              </a:solidFill>
              <a:latin typeface="Calibri" pitchFamily="34" charset="0"/>
              <a:ea typeface="Calibri"/>
              <a:cs typeface="Calibri"/>
              <a:sym typeface="Calibri"/>
            </a:rPr>
            <a:t>Challenges in the Proposed System</a:t>
          </a:r>
        </a:p>
      </dgm:t>
    </dgm:pt>
    <dgm:pt modelId="{4AE9EF9C-54C2-4E57-A3B2-B23379A12B35}" type="parTrans" cxnId="{22604302-336D-475F-A1E2-2E101E7ABFC9}">
      <dgm:prSet/>
      <dgm:spPr/>
      <dgm:t>
        <a:bodyPr/>
        <a:lstStyle/>
        <a:p>
          <a:endParaRPr lang="en-US"/>
        </a:p>
      </dgm:t>
    </dgm:pt>
    <dgm:pt modelId="{76EB8912-CA32-4491-AAC8-0F7B63A51364}" type="sibTrans" cxnId="{22604302-336D-475F-A1E2-2E101E7ABFC9}">
      <dgm:prSet/>
      <dgm:spPr/>
      <dgm:t>
        <a:bodyPr/>
        <a:lstStyle/>
        <a:p>
          <a:endParaRPr lang="en-US"/>
        </a:p>
      </dgm:t>
    </dgm:pt>
    <dgm:pt modelId="{FD78CAC5-B1DC-498C-9CF1-0D226B8AD029}">
      <dgm:prSet phldrT="[Text]" custT="1"/>
      <dgm:spPr/>
      <dgm:t>
        <a:bodyPr/>
        <a:lstStyle/>
        <a:p>
          <a:r>
            <a:rPr lang="en-GB" sz="2400" dirty="0" smtClean="0">
              <a:solidFill>
                <a:schemeClr val="tx1"/>
              </a:solidFill>
              <a:latin typeface="Calibri" pitchFamily="34" charset="0"/>
              <a:ea typeface="Calibri"/>
              <a:cs typeface="Calibri"/>
              <a:sym typeface="Calibri"/>
            </a:rPr>
            <a:t>Marketing and Pricing Strategy</a:t>
          </a:r>
        </a:p>
      </dgm:t>
    </dgm:pt>
    <dgm:pt modelId="{D480C11C-9D36-4F30-8F93-445BE07E4F2D}" type="parTrans" cxnId="{848D9C34-F02B-45EB-B1A3-9A271A710C5D}">
      <dgm:prSet/>
      <dgm:spPr/>
    </dgm:pt>
    <dgm:pt modelId="{C5D2B033-4B31-4A7C-B295-CE288BC0F199}" type="sibTrans" cxnId="{848D9C34-F02B-45EB-B1A3-9A271A710C5D}">
      <dgm:prSet/>
      <dgm:spPr/>
    </dgm:pt>
    <dgm:pt modelId="{CCFC1922-0CD9-4E21-904D-7A7B97F289D9}" type="pres">
      <dgm:prSet presAssocID="{2A37E958-CA74-469E-B947-BF4F0EDA932B}" presName="Name0" presStyleCnt="0">
        <dgm:presLayoutVars>
          <dgm:chMax val="7"/>
          <dgm:chPref val="7"/>
          <dgm:dir/>
        </dgm:presLayoutVars>
      </dgm:prSet>
      <dgm:spPr/>
      <dgm:t>
        <a:bodyPr/>
        <a:lstStyle/>
        <a:p>
          <a:endParaRPr lang="en-US"/>
        </a:p>
      </dgm:t>
    </dgm:pt>
    <dgm:pt modelId="{4C220D03-CD73-474F-8152-F5F9134E16D5}" type="pres">
      <dgm:prSet presAssocID="{2A37E958-CA74-469E-B947-BF4F0EDA932B}" presName="Name1" presStyleCnt="0"/>
      <dgm:spPr/>
      <dgm:t>
        <a:bodyPr/>
        <a:lstStyle/>
        <a:p>
          <a:endParaRPr lang="en-US"/>
        </a:p>
      </dgm:t>
    </dgm:pt>
    <dgm:pt modelId="{D6DAC6B2-977C-413F-B790-FF44D3A98B64}" type="pres">
      <dgm:prSet presAssocID="{2A37E958-CA74-469E-B947-BF4F0EDA932B}" presName="cycle" presStyleCnt="0"/>
      <dgm:spPr/>
      <dgm:t>
        <a:bodyPr/>
        <a:lstStyle/>
        <a:p>
          <a:endParaRPr lang="en-US"/>
        </a:p>
      </dgm:t>
    </dgm:pt>
    <dgm:pt modelId="{26142C0C-518B-4B25-9FA6-FF8030A7CAF2}" type="pres">
      <dgm:prSet presAssocID="{2A37E958-CA74-469E-B947-BF4F0EDA932B}" presName="srcNode" presStyleLbl="node1" presStyleIdx="0" presStyleCnt="6"/>
      <dgm:spPr/>
      <dgm:t>
        <a:bodyPr/>
        <a:lstStyle/>
        <a:p>
          <a:endParaRPr lang="en-US"/>
        </a:p>
      </dgm:t>
    </dgm:pt>
    <dgm:pt modelId="{90974C26-C88C-4326-B859-D4D8A601AD17}" type="pres">
      <dgm:prSet presAssocID="{2A37E958-CA74-469E-B947-BF4F0EDA932B}" presName="conn" presStyleLbl="parChTrans1D2" presStyleIdx="0" presStyleCnt="1" custScaleY="99048"/>
      <dgm:spPr/>
      <dgm:t>
        <a:bodyPr/>
        <a:lstStyle/>
        <a:p>
          <a:endParaRPr lang="en-US"/>
        </a:p>
      </dgm:t>
    </dgm:pt>
    <dgm:pt modelId="{88141280-39AB-47BA-8713-22966BB960A5}" type="pres">
      <dgm:prSet presAssocID="{2A37E958-CA74-469E-B947-BF4F0EDA932B}" presName="extraNode" presStyleLbl="node1" presStyleIdx="0" presStyleCnt="6"/>
      <dgm:spPr/>
      <dgm:t>
        <a:bodyPr/>
        <a:lstStyle/>
        <a:p>
          <a:endParaRPr lang="en-US"/>
        </a:p>
      </dgm:t>
    </dgm:pt>
    <dgm:pt modelId="{159CF06A-07C5-4AD8-A08D-A93C54796212}" type="pres">
      <dgm:prSet presAssocID="{2A37E958-CA74-469E-B947-BF4F0EDA932B}" presName="dstNode" presStyleLbl="node1" presStyleIdx="0" presStyleCnt="6"/>
      <dgm:spPr/>
      <dgm:t>
        <a:bodyPr/>
        <a:lstStyle/>
        <a:p>
          <a:endParaRPr lang="en-US"/>
        </a:p>
      </dgm:t>
    </dgm:pt>
    <dgm:pt modelId="{C640CF34-F712-496A-9262-D921F1D5749B}" type="pres">
      <dgm:prSet presAssocID="{C6DA3CE5-3E86-4F05-9E77-AE9A2FD8C987}" presName="text_1" presStyleLbl="node1" presStyleIdx="0" presStyleCnt="6">
        <dgm:presLayoutVars>
          <dgm:bulletEnabled val="1"/>
        </dgm:presLayoutVars>
      </dgm:prSet>
      <dgm:spPr/>
      <dgm:t>
        <a:bodyPr/>
        <a:lstStyle/>
        <a:p>
          <a:endParaRPr lang="en-US"/>
        </a:p>
      </dgm:t>
    </dgm:pt>
    <dgm:pt modelId="{7D78A951-4ECA-4506-A95D-04E1272E3875}" type="pres">
      <dgm:prSet presAssocID="{C6DA3CE5-3E86-4F05-9E77-AE9A2FD8C987}" presName="accent_1" presStyleCnt="0"/>
      <dgm:spPr/>
      <dgm:t>
        <a:bodyPr/>
        <a:lstStyle/>
        <a:p>
          <a:endParaRPr lang="en-US"/>
        </a:p>
      </dgm:t>
    </dgm:pt>
    <dgm:pt modelId="{E751B983-743D-4A3E-ABA2-23C29111895A}" type="pres">
      <dgm:prSet presAssocID="{C6DA3CE5-3E86-4F05-9E77-AE9A2FD8C987}" presName="accentRepeatNode" presStyleLbl="solidFgAcc1" presStyleIdx="0" presStyleCnt="6"/>
      <dgm:spPr>
        <a:solidFill>
          <a:schemeClr val="accent1">
            <a:lumMod val="60000"/>
            <a:lumOff val="40000"/>
          </a:schemeClr>
        </a:solidFill>
      </dgm:spPr>
      <dgm:t>
        <a:bodyPr/>
        <a:lstStyle/>
        <a:p>
          <a:endParaRPr lang="en-US"/>
        </a:p>
      </dgm:t>
    </dgm:pt>
    <dgm:pt modelId="{60396A62-9D69-4DEB-A048-F4F3C12C87FE}" type="pres">
      <dgm:prSet presAssocID="{AB483330-55B5-4104-86AF-44FE5329F1EA}" presName="text_2" presStyleLbl="node1" presStyleIdx="1" presStyleCnt="6">
        <dgm:presLayoutVars>
          <dgm:bulletEnabled val="1"/>
        </dgm:presLayoutVars>
      </dgm:prSet>
      <dgm:spPr/>
      <dgm:t>
        <a:bodyPr/>
        <a:lstStyle/>
        <a:p>
          <a:endParaRPr lang="en-US"/>
        </a:p>
      </dgm:t>
    </dgm:pt>
    <dgm:pt modelId="{0482BEBD-E9FF-4350-A49D-C4C18DE249D7}" type="pres">
      <dgm:prSet presAssocID="{AB483330-55B5-4104-86AF-44FE5329F1EA}" presName="accent_2" presStyleCnt="0"/>
      <dgm:spPr/>
      <dgm:t>
        <a:bodyPr/>
        <a:lstStyle/>
        <a:p>
          <a:endParaRPr lang="en-US"/>
        </a:p>
      </dgm:t>
    </dgm:pt>
    <dgm:pt modelId="{1AE2F1EE-EB29-4E8D-B167-72D3F43000CA}" type="pres">
      <dgm:prSet presAssocID="{AB483330-55B5-4104-86AF-44FE5329F1EA}" presName="accentRepeatNode" presStyleLbl="solidFgAcc1" presStyleIdx="1" presStyleCnt="6"/>
      <dgm:spPr/>
      <dgm:t>
        <a:bodyPr/>
        <a:lstStyle/>
        <a:p>
          <a:endParaRPr lang="en-US"/>
        </a:p>
      </dgm:t>
    </dgm:pt>
    <dgm:pt modelId="{032E7CDD-6FAA-4147-B34A-DE2FBD08939E}" type="pres">
      <dgm:prSet presAssocID="{DC7054CD-1204-4169-B8A1-523DC6096817}" presName="text_3" presStyleLbl="node1" presStyleIdx="2" presStyleCnt="6" custLinFactNeighborY="6917">
        <dgm:presLayoutVars>
          <dgm:bulletEnabled val="1"/>
        </dgm:presLayoutVars>
      </dgm:prSet>
      <dgm:spPr/>
      <dgm:t>
        <a:bodyPr/>
        <a:lstStyle/>
        <a:p>
          <a:endParaRPr lang="en-US"/>
        </a:p>
      </dgm:t>
    </dgm:pt>
    <dgm:pt modelId="{4B7FEF00-EF6C-4B39-A8F3-79D519F2ACC2}" type="pres">
      <dgm:prSet presAssocID="{DC7054CD-1204-4169-B8A1-523DC6096817}" presName="accent_3" presStyleCnt="0"/>
      <dgm:spPr/>
      <dgm:t>
        <a:bodyPr/>
        <a:lstStyle/>
        <a:p>
          <a:endParaRPr lang="en-US"/>
        </a:p>
      </dgm:t>
    </dgm:pt>
    <dgm:pt modelId="{F12CD78C-49FE-4E3D-A9AC-C0540BF8C1BF}" type="pres">
      <dgm:prSet presAssocID="{DC7054CD-1204-4169-B8A1-523DC6096817}" presName="accentRepeatNode" presStyleLbl="solidFgAcc1" presStyleIdx="2" presStyleCnt="6"/>
      <dgm:spPr/>
      <dgm:t>
        <a:bodyPr/>
        <a:lstStyle/>
        <a:p>
          <a:endParaRPr lang="en-US"/>
        </a:p>
      </dgm:t>
    </dgm:pt>
    <dgm:pt modelId="{EBD75379-1D26-4F85-A9E0-ECAE17B3D69B}" type="pres">
      <dgm:prSet presAssocID="{3E2711A8-2616-48C3-97D3-F6AEBE756E95}" presName="text_4" presStyleLbl="node1" presStyleIdx="3" presStyleCnt="6">
        <dgm:presLayoutVars>
          <dgm:bulletEnabled val="1"/>
        </dgm:presLayoutVars>
      </dgm:prSet>
      <dgm:spPr/>
      <dgm:t>
        <a:bodyPr/>
        <a:lstStyle/>
        <a:p>
          <a:endParaRPr lang="en-US"/>
        </a:p>
      </dgm:t>
    </dgm:pt>
    <dgm:pt modelId="{0ADBADB0-2D14-429F-B66A-8C7032B8D36B}" type="pres">
      <dgm:prSet presAssocID="{3E2711A8-2616-48C3-97D3-F6AEBE756E95}" presName="accent_4" presStyleCnt="0"/>
      <dgm:spPr/>
      <dgm:t>
        <a:bodyPr/>
        <a:lstStyle/>
        <a:p>
          <a:endParaRPr lang="en-IN"/>
        </a:p>
      </dgm:t>
    </dgm:pt>
    <dgm:pt modelId="{ABA49511-C9DB-40C6-B2BD-11BF90AC0590}" type="pres">
      <dgm:prSet presAssocID="{3E2711A8-2616-48C3-97D3-F6AEBE756E95}" presName="accentRepeatNode" presStyleLbl="solidFgAcc1" presStyleIdx="3" presStyleCnt="6"/>
      <dgm:spPr/>
      <dgm:t>
        <a:bodyPr/>
        <a:lstStyle/>
        <a:p>
          <a:endParaRPr lang="en-IN"/>
        </a:p>
      </dgm:t>
    </dgm:pt>
    <dgm:pt modelId="{3D968EDB-AB15-4BFE-AA90-D231D85A07BD}" type="pres">
      <dgm:prSet presAssocID="{D9311095-710D-4F7E-9E78-0876D1E16EBC}" presName="text_5" presStyleLbl="node1" presStyleIdx="4" presStyleCnt="6">
        <dgm:presLayoutVars>
          <dgm:bulletEnabled val="1"/>
        </dgm:presLayoutVars>
      </dgm:prSet>
      <dgm:spPr/>
      <dgm:t>
        <a:bodyPr/>
        <a:lstStyle/>
        <a:p>
          <a:endParaRPr lang="en-US"/>
        </a:p>
      </dgm:t>
    </dgm:pt>
    <dgm:pt modelId="{65C0EAA1-91CF-4DE0-97C5-B604BF530FEE}" type="pres">
      <dgm:prSet presAssocID="{D9311095-710D-4F7E-9E78-0876D1E16EBC}" presName="accent_5" presStyleCnt="0"/>
      <dgm:spPr/>
      <dgm:t>
        <a:bodyPr/>
        <a:lstStyle/>
        <a:p>
          <a:endParaRPr lang="en-IN"/>
        </a:p>
      </dgm:t>
    </dgm:pt>
    <dgm:pt modelId="{79FDC72F-7488-4EB5-9EA3-3DF412FA4C01}" type="pres">
      <dgm:prSet presAssocID="{D9311095-710D-4F7E-9E78-0876D1E16EBC}" presName="accentRepeatNode" presStyleLbl="solidFgAcc1" presStyleIdx="4" presStyleCnt="6"/>
      <dgm:spPr/>
      <dgm:t>
        <a:bodyPr/>
        <a:lstStyle/>
        <a:p>
          <a:endParaRPr lang="en-IN"/>
        </a:p>
      </dgm:t>
    </dgm:pt>
    <dgm:pt modelId="{BF6F19F2-B880-4E6D-8CE4-28D447DBC37A}" type="pres">
      <dgm:prSet presAssocID="{FD78CAC5-B1DC-498C-9CF1-0D226B8AD029}" presName="text_6" presStyleLbl="node1" presStyleIdx="5" presStyleCnt="6">
        <dgm:presLayoutVars>
          <dgm:bulletEnabled val="1"/>
        </dgm:presLayoutVars>
      </dgm:prSet>
      <dgm:spPr/>
      <dgm:t>
        <a:bodyPr/>
        <a:lstStyle/>
        <a:p>
          <a:endParaRPr lang="en-IN"/>
        </a:p>
      </dgm:t>
    </dgm:pt>
    <dgm:pt modelId="{C9A83076-4CEB-4E54-9CC7-B559FC80EEEA}" type="pres">
      <dgm:prSet presAssocID="{FD78CAC5-B1DC-498C-9CF1-0D226B8AD029}" presName="accent_6" presStyleCnt="0"/>
      <dgm:spPr/>
    </dgm:pt>
    <dgm:pt modelId="{D33F90B9-D24A-455F-9D57-BA5794C618BC}" type="pres">
      <dgm:prSet presAssocID="{FD78CAC5-B1DC-498C-9CF1-0D226B8AD029}" presName="accentRepeatNode" presStyleLbl="solidFgAcc1" presStyleIdx="5" presStyleCnt="6"/>
      <dgm:spPr/>
    </dgm:pt>
  </dgm:ptLst>
  <dgm:cxnLst>
    <dgm:cxn modelId="{E3663C00-6289-4688-BE25-98E80D76A6B2}" srcId="{2A37E958-CA74-469E-B947-BF4F0EDA932B}" destId="{3E2711A8-2616-48C3-97D3-F6AEBE756E95}" srcOrd="3" destOrd="0" parTransId="{BFB64216-40F1-4B2B-BD76-43270A13C09D}" sibTransId="{FDBBC9B6-14FD-45F8-B16A-948630DD2469}"/>
    <dgm:cxn modelId="{89B9654D-8BA0-44DE-AF37-39DF7AD6AF10}" type="presOf" srcId="{4F526D40-1398-44DD-BDF9-EF359E7A924C}" destId="{90974C26-C88C-4326-B859-D4D8A601AD17}" srcOrd="0" destOrd="0" presId="urn:microsoft.com/office/officeart/2008/layout/VerticalCurvedList"/>
    <dgm:cxn modelId="{E6A2C1B0-73D4-4F4A-AA6A-2CA9116A4A17}" srcId="{2A37E958-CA74-469E-B947-BF4F0EDA932B}" destId="{DC7054CD-1204-4169-B8A1-523DC6096817}" srcOrd="2" destOrd="0" parTransId="{CDB1AEAB-F1F0-4AA2-8914-9050ED2AF368}" sibTransId="{A66A1115-58BE-4606-AD56-E3C78D87F3E6}"/>
    <dgm:cxn modelId="{6698E78E-0DEB-45AC-966D-45FBBE9B69F6}" type="presOf" srcId="{D9311095-710D-4F7E-9E78-0876D1E16EBC}" destId="{3D968EDB-AB15-4BFE-AA90-D231D85A07BD}" srcOrd="0" destOrd="0" presId="urn:microsoft.com/office/officeart/2008/layout/VerticalCurvedList"/>
    <dgm:cxn modelId="{8D6D9B96-401E-4772-B72A-2C1F713E0D31}" type="presOf" srcId="{AB483330-55B5-4104-86AF-44FE5329F1EA}" destId="{60396A62-9D69-4DEB-A048-F4F3C12C87FE}" srcOrd="0" destOrd="0" presId="urn:microsoft.com/office/officeart/2008/layout/VerticalCurvedList"/>
    <dgm:cxn modelId="{5559C12B-3C3C-47B7-ADFA-B31D9BC21CD1}" type="presOf" srcId="{2A37E958-CA74-469E-B947-BF4F0EDA932B}" destId="{CCFC1922-0CD9-4E21-904D-7A7B97F289D9}" srcOrd="0" destOrd="0" presId="urn:microsoft.com/office/officeart/2008/layout/VerticalCurvedList"/>
    <dgm:cxn modelId="{C4064304-D49E-4388-A20B-01D768A5EECB}" type="presOf" srcId="{3E2711A8-2616-48C3-97D3-F6AEBE756E95}" destId="{EBD75379-1D26-4F85-A9E0-ECAE17B3D69B}" srcOrd="0" destOrd="0" presId="urn:microsoft.com/office/officeart/2008/layout/VerticalCurvedList"/>
    <dgm:cxn modelId="{3DACDD89-7B5D-44BE-AC84-772C1C530884}" type="presOf" srcId="{DC7054CD-1204-4169-B8A1-523DC6096817}" destId="{032E7CDD-6FAA-4147-B34A-DE2FBD08939E}" srcOrd="0" destOrd="0" presId="urn:microsoft.com/office/officeart/2008/layout/VerticalCurvedList"/>
    <dgm:cxn modelId="{4883E12F-6E0C-4DFF-859C-10C34A326D23}" srcId="{2A37E958-CA74-469E-B947-BF4F0EDA932B}" destId="{C6DA3CE5-3E86-4F05-9E77-AE9A2FD8C987}" srcOrd="0" destOrd="0" parTransId="{9D8F8315-A3EF-47A5-8DB5-1266545E6697}" sibTransId="{4F526D40-1398-44DD-BDF9-EF359E7A924C}"/>
    <dgm:cxn modelId="{29A0CF77-729A-4415-A4F1-F0B304A86F4C}" srcId="{2A37E958-CA74-469E-B947-BF4F0EDA932B}" destId="{AB483330-55B5-4104-86AF-44FE5329F1EA}" srcOrd="1" destOrd="0" parTransId="{A83C7FE8-1636-4CA7-91F0-2E9A4EB605E2}" sibTransId="{566D4928-4528-4337-A5B6-605E4B5AA4D1}"/>
    <dgm:cxn modelId="{848D9C34-F02B-45EB-B1A3-9A271A710C5D}" srcId="{2A37E958-CA74-469E-B947-BF4F0EDA932B}" destId="{FD78CAC5-B1DC-498C-9CF1-0D226B8AD029}" srcOrd="5" destOrd="0" parTransId="{D480C11C-9D36-4F30-8F93-445BE07E4F2D}" sibTransId="{C5D2B033-4B31-4A7C-B295-CE288BC0F199}"/>
    <dgm:cxn modelId="{D3777E64-DD78-4E50-BFFC-EB125B60F5F9}" type="presOf" srcId="{FD78CAC5-B1DC-498C-9CF1-0D226B8AD029}" destId="{BF6F19F2-B880-4E6D-8CE4-28D447DBC37A}" srcOrd="0" destOrd="0" presId="urn:microsoft.com/office/officeart/2008/layout/VerticalCurvedList"/>
    <dgm:cxn modelId="{22604302-336D-475F-A1E2-2E101E7ABFC9}" srcId="{2A37E958-CA74-469E-B947-BF4F0EDA932B}" destId="{D9311095-710D-4F7E-9E78-0876D1E16EBC}" srcOrd="4" destOrd="0" parTransId="{4AE9EF9C-54C2-4E57-A3B2-B23379A12B35}" sibTransId="{76EB8912-CA32-4491-AAC8-0F7B63A51364}"/>
    <dgm:cxn modelId="{390CEFF6-9011-4E9B-A014-5AFA789AB75A}" type="presOf" srcId="{C6DA3CE5-3E86-4F05-9E77-AE9A2FD8C987}" destId="{C640CF34-F712-496A-9262-D921F1D5749B}" srcOrd="0" destOrd="0" presId="urn:microsoft.com/office/officeart/2008/layout/VerticalCurvedList"/>
    <dgm:cxn modelId="{5AAC1929-F7C4-4DFB-AD1C-BDC4E0C96F91}" type="presParOf" srcId="{CCFC1922-0CD9-4E21-904D-7A7B97F289D9}" destId="{4C220D03-CD73-474F-8152-F5F9134E16D5}" srcOrd="0" destOrd="0" presId="urn:microsoft.com/office/officeart/2008/layout/VerticalCurvedList"/>
    <dgm:cxn modelId="{5E4C3BEE-F4A9-49BE-928A-4AB9BD3A84F6}" type="presParOf" srcId="{4C220D03-CD73-474F-8152-F5F9134E16D5}" destId="{D6DAC6B2-977C-413F-B790-FF44D3A98B64}" srcOrd="0" destOrd="0" presId="urn:microsoft.com/office/officeart/2008/layout/VerticalCurvedList"/>
    <dgm:cxn modelId="{E7DE21D2-620E-471D-BA9E-9DE6D8BB6AB3}" type="presParOf" srcId="{D6DAC6B2-977C-413F-B790-FF44D3A98B64}" destId="{26142C0C-518B-4B25-9FA6-FF8030A7CAF2}" srcOrd="0" destOrd="0" presId="urn:microsoft.com/office/officeart/2008/layout/VerticalCurvedList"/>
    <dgm:cxn modelId="{18459FC4-B14E-420C-9CEE-EADE8A8D4F72}" type="presParOf" srcId="{D6DAC6B2-977C-413F-B790-FF44D3A98B64}" destId="{90974C26-C88C-4326-B859-D4D8A601AD17}" srcOrd="1" destOrd="0" presId="urn:microsoft.com/office/officeart/2008/layout/VerticalCurvedList"/>
    <dgm:cxn modelId="{849F47B2-E179-487D-B90A-FAF20A803BD5}" type="presParOf" srcId="{D6DAC6B2-977C-413F-B790-FF44D3A98B64}" destId="{88141280-39AB-47BA-8713-22966BB960A5}" srcOrd="2" destOrd="0" presId="urn:microsoft.com/office/officeart/2008/layout/VerticalCurvedList"/>
    <dgm:cxn modelId="{FA60F799-57D4-4273-868B-1B725C2E7C50}" type="presParOf" srcId="{D6DAC6B2-977C-413F-B790-FF44D3A98B64}" destId="{159CF06A-07C5-4AD8-A08D-A93C54796212}" srcOrd="3" destOrd="0" presId="urn:microsoft.com/office/officeart/2008/layout/VerticalCurvedList"/>
    <dgm:cxn modelId="{4F14581C-4AEF-4163-8F8F-87C4FB8300EE}" type="presParOf" srcId="{4C220D03-CD73-474F-8152-F5F9134E16D5}" destId="{C640CF34-F712-496A-9262-D921F1D5749B}" srcOrd="1" destOrd="0" presId="urn:microsoft.com/office/officeart/2008/layout/VerticalCurvedList"/>
    <dgm:cxn modelId="{A501A692-82A1-41F2-A18A-6C12782BD4AB}" type="presParOf" srcId="{4C220D03-CD73-474F-8152-F5F9134E16D5}" destId="{7D78A951-4ECA-4506-A95D-04E1272E3875}" srcOrd="2" destOrd="0" presId="urn:microsoft.com/office/officeart/2008/layout/VerticalCurvedList"/>
    <dgm:cxn modelId="{A6D7A8FB-F1EE-4DDA-8C0C-FD5D52632D3F}" type="presParOf" srcId="{7D78A951-4ECA-4506-A95D-04E1272E3875}" destId="{E751B983-743D-4A3E-ABA2-23C29111895A}" srcOrd="0" destOrd="0" presId="urn:microsoft.com/office/officeart/2008/layout/VerticalCurvedList"/>
    <dgm:cxn modelId="{73864A23-4ABE-4690-9256-7F31AA2BD632}" type="presParOf" srcId="{4C220D03-CD73-474F-8152-F5F9134E16D5}" destId="{60396A62-9D69-4DEB-A048-F4F3C12C87FE}" srcOrd="3" destOrd="0" presId="urn:microsoft.com/office/officeart/2008/layout/VerticalCurvedList"/>
    <dgm:cxn modelId="{2C9EEDB7-107A-4804-8BBE-9FC69883D318}" type="presParOf" srcId="{4C220D03-CD73-474F-8152-F5F9134E16D5}" destId="{0482BEBD-E9FF-4350-A49D-C4C18DE249D7}" srcOrd="4" destOrd="0" presId="urn:microsoft.com/office/officeart/2008/layout/VerticalCurvedList"/>
    <dgm:cxn modelId="{05E3F4EC-4ACA-49CF-8252-312610109A2F}" type="presParOf" srcId="{0482BEBD-E9FF-4350-A49D-C4C18DE249D7}" destId="{1AE2F1EE-EB29-4E8D-B167-72D3F43000CA}" srcOrd="0" destOrd="0" presId="urn:microsoft.com/office/officeart/2008/layout/VerticalCurvedList"/>
    <dgm:cxn modelId="{BB54710B-B550-47D3-BDE5-76F590CA0ABA}" type="presParOf" srcId="{4C220D03-CD73-474F-8152-F5F9134E16D5}" destId="{032E7CDD-6FAA-4147-B34A-DE2FBD08939E}" srcOrd="5" destOrd="0" presId="urn:microsoft.com/office/officeart/2008/layout/VerticalCurvedList"/>
    <dgm:cxn modelId="{E517A90D-A0C3-4371-957F-A4BB3B97BA35}" type="presParOf" srcId="{4C220D03-CD73-474F-8152-F5F9134E16D5}" destId="{4B7FEF00-EF6C-4B39-A8F3-79D519F2ACC2}" srcOrd="6" destOrd="0" presId="urn:microsoft.com/office/officeart/2008/layout/VerticalCurvedList"/>
    <dgm:cxn modelId="{1AABFA92-0F97-4FB4-80EC-F6128F8D8D29}" type="presParOf" srcId="{4B7FEF00-EF6C-4B39-A8F3-79D519F2ACC2}" destId="{F12CD78C-49FE-4E3D-A9AC-C0540BF8C1BF}" srcOrd="0" destOrd="0" presId="urn:microsoft.com/office/officeart/2008/layout/VerticalCurvedList"/>
    <dgm:cxn modelId="{90CEB926-EB4E-4AF5-A9A1-1AB631B6F1BD}" type="presParOf" srcId="{4C220D03-CD73-474F-8152-F5F9134E16D5}" destId="{EBD75379-1D26-4F85-A9E0-ECAE17B3D69B}" srcOrd="7" destOrd="0" presId="urn:microsoft.com/office/officeart/2008/layout/VerticalCurvedList"/>
    <dgm:cxn modelId="{0621E23C-9974-40A2-A8D1-3B250A9759EE}" type="presParOf" srcId="{4C220D03-CD73-474F-8152-F5F9134E16D5}" destId="{0ADBADB0-2D14-429F-B66A-8C7032B8D36B}" srcOrd="8" destOrd="0" presId="urn:microsoft.com/office/officeart/2008/layout/VerticalCurvedList"/>
    <dgm:cxn modelId="{CFD1D96F-B0D8-49B2-A53B-9E411DB49DD6}" type="presParOf" srcId="{0ADBADB0-2D14-429F-B66A-8C7032B8D36B}" destId="{ABA49511-C9DB-40C6-B2BD-11BF90AC0590}" srcOrd="0" destOrd="0" presId="urn:microsoft.com/office/officeart/2008/layout/VerticalCurvedList"/>
    <dgm:cxn modelId="{B41D37D7-1BF1-4A5C-A041-028D9C683332}" type="presParOf" srcId="{4C220D03-CD73-474F-8152-F5F9134E16D5}" destId="{3D968EDB-AB15-4BFE-AA90-D231D85A07BD}" srcOrd="9" destOrd="0" presId="urn:microsoft.com/office/officeart/2008/layout/VerticalCurvedList"/>
    <dgm:cxn modelId="{DA9B41DB-75C7-4313-AD30-406407D8D4E9}" type="presParOf" srcId="{4C220D03-CD73-474F-8152-F5F9134E16D5}" destId="{65C0EAA1-91CF-4DE0-97C5-B604BF530FEE}" srcOrd="10" destOrd="0" presId="urn:microsoft.com/office/officeart/2008/layout/VerticalCurvedList"/>
    <dgm:cxn modelId="{48E8779B-5F80-415A-8A70-A2CA3066AC66}" type="presParOf" srcId="{65C0EAA1-91CF-4DE0-97C5-B604BF530FEE}" destId="{79FDC72F-7488-4EB5-9EA3-3DF412FA4C01}" srcOrd="0" destOrd="0" presId="urn:microsoft.com/office/officeart/2008/layout/VerticalCurvedList"/>
    <dgm:cxn modelId="{4A8CB26A-EF5E-4658-B975-A92AD94CCFDB}" type="presParOf" srcId="{4C220D03-CD73-474F-8152-F5F9134E16D5}" destId="{BF6F19F2-B880-4E6D-8CE4-28D447DBC37A}" srcOrd="11" destOrd="0" presId="urn:microsoft.com/office/officeart/2008/layout/VerticalCurvedList"/>
    <dgm:cxn modelId="{83135458-2AFB-494C-BC81-A29A75076C83}" type="presParOf" srcId="{4C220D03-CD73-474F-8152-F5F9134E16D5}" destId="{C9A83076-4CEB-4E54-9CC7-B559FC80EEEA}" srcOrd="12" destOrd="0" presId="urn:microsoft.com/office/officeart/2008/layout/VerticalCurvedList"/>
    <dgm:cxn modelId="{BA93EEF6-BC5D-41A9-AEA2-C1B76739B92A}" type="presParOf" srcId="{C9A83076-4CEB-4E54-9CC7-B559FC80EEEA}" destId="{D33F90B9-D24A-455F-9D57-BA5794C618BC}" srcOrd="0" destOrd="0" presId="urn:microsoft.com/office/officeart/2008/layout/VerticalCurv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A37E958-CA74-469E-B947-BF4F0EDA932B}" type="doc">
      <dgm:prSet loTypeId="urn:microsoft.com/office/officeart/2008/layout/VerticalCurvedList" loCatId="list" qsTypeId="urn:microsoft.com/office/officeart/2005/8/quickstyle/simple1" qsCatId="simple" csTypeId="urn:microsoft.com/office/officeart/2005/8/colors/accent3_5" csCatId="accent3" phldr="1"/>
      <dgm:spPr/>
      <dgm:t>
        <a:bodyPr/>
        <a:lstStyle/>
        <a:p>
          <a:endParaRPr lang="en-US"/>
        </a:p>
      </dgm:t>
    </dgm:pt>
    <dgm:pt modelId="{AB483330-55B5-4104-86AF-44FE5329F1EA}">
      <dgm:prSet phldrT="[Text]" custT="1"/>
      <dgm:spPr/>
      <dgm:t>
        <a:bodyPr/>
        <a:lstStyle/>
        <a:p>
          <a:r>
            <a:rPr lang="en-IN" sz="2400" b="0" dirty="0" smtClean="0">
              <a:solidFill>
                <a:schemeClr val="tx1"/>
              </a:solidFill>
              <a:latin typeface="Calibri" pitchFamily="34" charset="0"/>
            </a:rPr>
            <a:t>System Design</a:t>
          </a:r>
          <a:endParaRPr lang="en-US" sz="2400" b="0" dirty="0">
            <a:solidFill>
              <a:schemeClr val="tx1"/>
            </a:solidFill>
            <a:latin typeface="+mn-lt"/>
            <a:cs typeface="Arial" panose="020B0604020202020204" pitchFamily="34" charset="0"/>
          </a:endParaRPr>
        </a:p>
      </dgm:t>
    </dgm:pt>
    <dgm:pt modelId="{A83C7FE8-1636-4CA7-91F0-2E9A4EB605E2}" type="par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566D4928-4528-4337-A5B6-605E4B5AA4D1}" type="sib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C6DA3CE5-3E86-4F05-9E77-AE9A2FD8C987}">
      <dgm:prSet phldrT="[Text]" custT="1"/>
      <dgm:spPr/>
      <dgm:t>
        <a:bodyPr/>
        <a:lstStyle/>
        <a:p>
          <a:r>
            <a:rPr lang="en-IN" sz="2400" b="0" dirty="0" smtClean="0">
              <a:solidFill>
                <a:schemeClr val="tx1"/>
              </a:solidFill>
              <a:latin typeface="Calibri" pitchFamily="34" charset="0"/>
            </a:rPr>
            <a:t>Recap</a:t>
          </a:r>
          <a:endParaRPr lang="en-US" sz="2400" b="0" dirty="0">
            <a:solidFill>
              <a:schemeClr val="tx1"/>
            </a:solidFill>
            <a:latin typeface="+mn-lt"/>
            <a:cs typeface="Arial" panose="020B0604020202020204" pitchFamily="34" charset="0"/>
          </a:endParaRPr>
        </a:p>
      </dgm:t>
    </dgm:pt>
    <dgm:pt modelId="{9D8F8315-A3EF-47A5-8DB5-1266545E6697}" type="par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4F526D40-1398-44DD-BDF9-EF359E7A924C}" type="sib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DC7054CD-1204-4169-B8A1-523DC6096817}">
      <dgm:prSet phldrT="[Text]" custT="1"/>
      <dgm:spPr/>
      <dgm:t>
        <a:bodyPr/>
        <a:lstStyle/>
        <a:p>
          <a:r>
            <a:rPr lang="en-GB" sz="2400" b="0" dirty="0" smtClean="0">
              <a:solidFill>
                <a:schemeClr val="tx1"/>
              </a:solidFill>
              <a:latin typeface="Calibri" pitchFamily="34" charset="0"/>
            </a:rPr>
            <a:t>Hardware Configuration &amp; Estimate</a:t>
          </a:r>
          <a:endParaRPr lang="en-US" sz="2400" b="0" dirty="0">
            <a:solidFill>
              <a:schemeClr val="tx1"/>
            </a:solidFill>
            <a:latin typeface="+mn-lt"/>
            <a:cs typeface="Arial" panose="020B0604020202020204" pitchFamily="34" charset="0"/>
          </a:endParaRPr>
        </a:p>
      </dgm:t>
    </dgm:pt>
    <dgm:pt modelId="{CDB1AEAB-F1F0-4AA2-8914-9050ED2AF368}" type="parTrans" cxnId="{E6A2C1B0-73D4-4F4A-AA6A-2CA9116A4A17}">
      <dgm:prSet/>
      <dgm:spPr/>
      <dgm:t>
        <a:bodyPr/>
        <a:lstStyle/>
        <a:p>
          <a:endParaRPr lang="en-US"/>
        </a:p>
      </dgm:t>
    </dgm:pt>
    <dgm:pt modelId="{A66A1115-58BE-4606-AD56-E3C78D87F3E6}" type="sibTrans" cxnId="{E6A2C1B0-73D4-4F4A-AA6A-2CA9116A4A17}">
      <dgm:prSet/>
      <dgm:spPr/>
      <dgm:t>
        <a:bodyPr/>
        <a:lstStyle/>
        <a:p>
          <a:endParaRPr lang="en-US"/>
        </a:p>
      </dgm:t>
    </dgm:pt>
    <dgm:pt modelId="{3E2711A8-2616-48C3-97D3-F6AEBE756E95}">
      <dgm:prSet phldrT="[Text]" custT="1"/>
      <dgm:spPr/>
      <dgm:t>
        <a:bodyPr/>
        <a:lstStyle/>
        <a:p>
          <a:r>
            <a:rPr lang="en-GB" sz="2400" b="0" dirty="0" smtClean="0">
              <a:solidFill>
                <a:schemeClr val="tx1"/>
              </a:solidFill>
              <a:latin typeface="Calibri" pitchFamily="34" charset="0"/>
            </a:rPr>
            <a:t>Problems resolved</a:t>
          </a:r>
          <a:endParaRPr lang="en-US" sz="2400" b="0" dirty="0">
            <a:solidFill>
              <a:schemeClr val="tx1"/>
            </a:solidFill>
            <a:latin typeface="+mn-lt"/>
            <a:cs typeface="Arial" panose="020B0604020202020204" pitchFamily="34" charset="0"/>
          </a:endParaRPr>
        </a:p>
      </dgm:t>
    </dgm:pt>
    <dgm:pt modelId="{BFB64216-40F1-4B2B-BD76-43270A13C09D}" type="parTrans" cxnId="{E3663C00-6289-4688-BE25-98E80D76A6B2}">
      <dgm:prSet/>
      <dgm:spPr/>
      <dgm:t>
        <a:bodyPr/>
        <a:lstStyle/>
        <a:p>
          <a:endParaRPr lang="en-US"/>
        </a:p>
      </dgm:t>
    </dgm:pt>
    <dgm:pt modelId="{FDBBC9B6-14FD-45F8-B16A-948630DD2469}" type="sibTrans" cxnId="{E3663C00-6289-4688-BE25-98E80D76A6B2}">
      <dgm:prSet/>
      <dgm:spPr/>
      <dgm:t>
        <a:bodyPr/>
        <a:lstStyle/>
        <a:p>
          <a:endParaRPr lang="en-US"/>
        </a:p>
      </dgm:t>
    </dgm:pt>
    <dgm:pt modelId="{D9311095-710D-4F7E-9E78-0876D1E16EBC}">
      <dgm:prSet phldrT="[Text]" custT="1"/>
      <dgm:spPr/>
      <dgm:t>
        <a:bodyPr/>
        <a:lstStyle/>
        <a:p>
          <a:r>
            <a:rPr lang="en-GB" sz="2400" b="1" dirty="0" smtClean="0">
              <a:solidFill>
                <a:schemeClr val="bg1"/>
              </a:solidFill>
              <a:latin typeface="Calibri" pitchFamily="34" charset="0"/>
              <a:ea typeface="Calibri"/>
              <a:cs typeface="Calibri"/>
              <a:sym typeface="Calibri"/>
            </a:rPr>
            <a:t>Challenges in the Proposed System</a:t>
          </a:r>
        </a:p>
      </dgm:t>
    </dgm:pt>
    <dgm:pt modelId="{4AE9EF9C-54C2-4E57-A3B2-B23379A12B35}" type="parTrans" cxnId="{22604302-336D-475F-A1E2-2E101E7ABFC9}">
      <dgm:prSet/>
      <dgm:spPr/>
      <dgm:t>
        <a:bodyPr/>
        <a:lstStyle/>
        <a:p>
          <a:endParaRPr lang="en-US"/>
        </a:p>
      </dgm:t>
    </dgm:pt>
    <dgm:pt modelId="{76EB8912-CA32-4491-AAC8-0F7B63A51364}" type="sibTrans" cxnId="{22604302-336D-475F-A1E2-2E101E7ABFC9}">
      <dgm:prSet/>
      <dgm:spPr/>
      <dgm:t>
        <a:bodyPr/>
        <a:lstStyle/>
        <a:p>
          <a:endParaRPr lang="en-US"/>
        </a:p>
      </dgm:t>
    </dgm:pt>
    <dgm:pt modelId="{FD78CAC5-B1DC-498C-9CF1-0D226B8AD029}">
      <dgm:prSet phldrT="[Text]" custT="1"/>
      <dgm:spPr/>
      <dgm:t>
        <a:bodyPr/>
        <a:lstStyle/>
        <a:p>
          <a:r>
            <a:rPr lang="en-GB" sz="2400" dirty="0" smtClean="0">
              <a:solidFill>
                <a:schemeClr val="tx1"/>
              </a:solidFill>
              <a:latin typeface="Calibri" pitchFamily="34" charset="0"/>
              <a:ea typeface="Calibri"/>
              <a:cs typeface="Calibri"/>
              <a:sym typeface="Calibri"/>
            </a:rPr>
            <a:t>Marketing and Pricing Strategy</a:t>
          </a:r>
        </a:p>
      </dgm:t>
    </dgm:pt>
    <dgm:pt modelId="{D480C11C-9D36-4F30-8F93-445BE07E4F2D}" type="parTrans" cxnId="{848D9C34-F02B-45EB-B1A3-9A271A710C5D}">
      <dgm:prSet/>
      <dgm:spPr/>
      <dgm:t>
        <a:bodyPr/>
        <a:lstStyle/>
        <a:p>
          <a:endParaRPr lang="en-IN"/>
        </a:p>
      </dgm:t>
    </dgm:pt>
    <dgm:pt modelId="{C5D2B033-4B31-4A7C-B295-CE288BC0F199}" type="sibTrans" cxnId="{848D9C34-F02B-45EB-B1A3-9A271A710C5D}">
      <dgm:prSet/>
      <dgm:spPr/>
      <dgm:t>
        <a:bodyPr/>
        <a:lstStyle/>
        <a:p>
          <a:endParaRPr lang="en-IN"/>
        </a:p>
      </dgm:t>
    </dgm:pt>
    <dgm:pt modelId="{CCFC1922-0CD9-4E21-904D-7A7B97F289D9}" type="pres">
      <dgm:prSet presAssocID="{2A37E958-CA74-469E-B947-BF4F0EDA932B}" presName="Name0" presStyleCnt="0">
        <dgm:presLayoutVars>
          <dgm:chMax val="7"/>
          <dgm:chPref val="7"/>
          <dgm:dir/>
        </dgm:presLayoutVars>
      </dgm:prSet>
      <dgm:spPr/>
      <dgm:t>
        <a:bodyPr/>
        <a:lstStyle/>
        <a:p>
          <a:endParaRPr lang="en-US"/>
        </a:p>
      </dgm:t>
    </dgm:pt>
    <dgm:pt modelId="{4C220D03-CD73-474F-8152-F5F9134E16D5}" type="pres">
      <dgm:prSet presAssocID="{2A37E958-CA74-469E-B947-BF4F0EDA932B}" presName="Name1" presStyleCnt="0"/>
      <dgm:spPr/>
      <dgm:t>
        <a:bodyPr/>
        <a:lstStyle/>
        <a:p>
          <a:endParaRPr lang="en-US"/>
        </a:p>
      </dgm:t>
    </dgm:pt>
    <dgm:pt modelId="{D6DAC6B2-977C-413F-B790-FF44D3A98B64}" type="pres">
      <dgm:prSet presAssocID="{2A37E958-CA74-469E-B947-BF4F0EDA932B}" presName="cycle" presStyleCnt="0"/>
      <dgm:spPr/>
      <dgm:t>
        <a:bodyPr/>
        <a:lstStyle/>
        <a:p>
          <a:endParaRPr lang="en-US"/>
        </a:p>
      </dgm:t>
    </dgm:pt>
    <dgm:pt modelId="{26142C0C-518B-4B25-9FA6-FF8030A7CAF2}" type="pres">
      <dgm:prSet presAssocID="{2A37E958-CA74-469E-B947-BF4F0EDA932B}" presName="srcNode" presStyleLbl="node1" presStyleIdx="0" presStyleCnt="6"/>
      <dgm:spPr/>
      <dgm:t>
        <a:bodyPr/>
        <a:lstStyle/>
        <a:p>
          <a:endParaRPr lang="en-US"/>
        </a:p>
      </dgm:t>
    </dgm:pt>
    <dgm:pt modelId="{90974C26-C88C-4326-B859-D4D8A601AD17}" type="pres">
      <dgm:prSet presAssocID="{2A37E958-CA74-469E-B947-BF4F0EDA932B}" presName="conn" presStyleLbl="parChTrans1D2" presStyleIdx="0" presStyleCnt="1" custScaleY="99048"/>
      <dgm:spPr/>
      <dgm:t>
        <a:bodyPr/>
        <a:lstStyle/>
        <a:p>
          <a:endParaRPr lang="en-US"/>
        </a:p>
      </dgm:t>
    </dgm:pt>
    <dgm:pt modelId="{88141280-39AB-47BA-8713-22966BB960A5}" type="pres">
      <dgm:prSet presAssocID="{2A37E958-CA74-469E-B947-BF4F0EDA932B}" presName="extraNode" presStyleLbl="node1" presStyleIdx="0" presStyleCnt="6"/>
      <dgm:spPr/>
      <dgm:t>
        <a:bodyPr/>
        <a:lstStyle/>
        <a:p>
          <a:endParaRPr lang="en-US"/>
        </a:p>
      </dgm:t>
    </dgm:pt>
    <dgm:pt modelId="{159CF06A-07C5-4AD8-A08D-A93C54796212}" type="pres">
      <dgm:prSet presAssocID="{2A37E958-CA74-469E-B947-BF4F0EDA932B}" presName="dstNode" presStyleLbl="node1" presStyleIdx="0" presStyleCnt="6"/>
      <dgm:spPr/>
      <dgm:t>
        <a:bodyPr/>
        <a:lstStyle/>
        <a:p>
          <a:endParaRPr lang="en-US"/>
        </a:p>
      </dgm:t>
    </dgm:pt>
    <dgm:pt modelId="{C640CF34-F712-496A-9262-D921F1D5749B}" type="pres">
      <dgm:prSet presAssocID="{C6DA3CE5-3E86-4F05-9E77-AE9A2FD8C987}" presName="text_1" presStyleLbl="node1" presStyleIdx="0" presStyleCnt="6">
        <dgm:presLayoutVars>
          <dgm:bulletEnabled val="1"/>
        </dgm:presLayoutVars>
      </dgm:prSet>
      <dgm:spPr/>
      <dgm:t>
        <a:bodyPr/>
        <a:lstStyle/>
        <a:p>
          <a:endParaRPr lang="en-US"/>
        </a:p>
      </dgm:t>
    </dgm:pt>
    <dgm:pt modelId="{7D78A951-4ECA-4506-A95D-04E1272E3875}" type="pres">
      <dgm:prSet presAssocID="{C6DA3CE5-3E86-4F05-9E77-AE9A2FD8C987}" presName="accent_1" presStyleCnt="0"/>
      <dgm:spPr/>
      <dgm:t>
        <a:bodyPr/>
        <a:lstStyle/>
        <a:p>
          <a:endParaRPr lang="en-US"/>
        </a:p>
      </dgm:t>
    </dgm:pt>
    <dgm:pt modelId="{E751B983-743D-4A3E-ABA2-23C29111895A}" type="pres">
      <dgm:prSet presAssocID="{C6DA3CE5-3E86-4F05-9E77-AE9A2FD8C987}" presName="accentRepeatNode" presStyleLbl="solidFgAcc1" presStyleIdx="0" presStyleCnt="6"/>
      <dgm:spPr>
        <a:solidFill>
          <a:schemeClr val="bg1"/>
        </a:solidFill>
      </dgm:spPr>
      <dgm:t>
        <a:bodyPr/>
        <a:lstStyle/>
        <a:p>
          <a:endParaRPr lang="en-US"/>
        </a:p>
      </dgm:t>
    </dgm:pt>
    <dgm:pt modelId="{60396A62-9D69-4DEB-A048-F4F3C12C87FE}" type="pres">
      <dgm:prSet presAssocID="{AB483330-55B5-4104-86AF-44FE5329F1EA}" presName="text_2" presStyleLbl="node1" presStyleIdx="1" presStyleCnt="6">
        <dgm:presLayoutVars>
          <dgm:bulletEnabled val="1"/>
        </dgm:presLayoutVars>
      </dgm:prSet>
      <dgm:spPr/>
      <dgm:t>
        <a:bodyPr/>
        <a:lstStyle/>
        <a:p>
          <a:endParaRPr lang="en-US"/>
        </a:p>
      </dgm:t>
    </dgm:pt>
    <dgm:pt modelId="{0482BEBD-E9FF-4350-A49D-C4C18DE249D7}" type="pres">
      <dgm:prSet presAssocID="{AB483330-55B5-4104-86AF-44FE5329F1EA}" presName="accent_2" presStyleCnt="0"/>
      <dgm:spPr/>
      <dgm:t>
        <a:bodyPr/>
        <a:lstStyle/>
        <a:p>
          <a:endParaRPr lang="en-US"/>
        </a:p>
      </dgm:t>
    </dgm:pt>
    <dgm:pt modelId="{1AE2F1EE-EB29-4E8D-B167-72D3F43000CA}" type="pres">
      <dgm:prSet presAssocID="{AB483330-55B5-4104-86AF-44FE5329F1EA}" presName="accentRepeatNode" presStyleLbl="solidFgAcc1" presStyleIdx="1" presStyleCnt="6"/>
      <dgm:spPr>
        <a:solidFill>
          <a:schemeClr val="bg1"/>
        </a:solidFill>
      </dgm:spPr>
      <dgm:t>
        <a:bodyPr/>
        <a:lstStyle/>
        <a:p>
          <a:endParaRPr lang="en-US"/>
        </a:p>
      </dgm:t>
    </dgm:pt>
    <dgm:pt modelId="{032E7CDD-6FAA-4147-B34A-DE2FBD08939E}" type="pres">
      <dgm:prSet presAssocID="{DC7054CD-1204-4169-B8A1-523DC6096817}" presName="text_3" presStyleLbl="node1" presStyleIdx="2" presStyleCnt="6" custLinFactNeighborY="6917">
        <dgm:presLayoutVars>
          <dgm:bulletEnabled val="1"/>
        </dgm:presLayoutVars>
      </dgm:prSet>
      <dgm:spPr/>
      <dgm:t>
        <a:bodyPr/>
        <a:lstStyle/>
        <a:p>
          <a:endParaRPr lang="en-US"/>
        </a:p>
      </dgm:t>
    </dgm:pt>
    <dgm:pt modelId="{4B7FEF00-EF6C-4B39-A8F3-79D519F2ACC2}" type="pres">
      <dgm:prSet presAssocID="{DC7054CD-1204-4169-B8A1-523DC6096817}" presName="accent_3" presStyleCnt="0"/>
      <dgm:spPr/>
      <dgm:t>
        <a:bodyPr/>
        <a:lstStyle/>
        <a:p>
          <a:endParaRPr lang="en-US"/>
        </a:p>
      </dgm:t>
    </dgm:pt>
    <dgm:pt modelId="{F12CD78C-49FE-4E3D-A9AC-C0540BF8C1BF}" type="pres">
      <dgm:prSet presAssocID="{DC7054CD-1204-4169-B8A1-523DC6096817}" presName="accentRepeatNode" presStyleLbl="solidFgAcc1" presStyleIdx="2" presStyleCnt="6"/>
      <dgm:spPr>
        <a:solidFill>
          <a:schemeClr val="bg1"/>
        </a:solidFill>
      </dgm:spPr>
      <dgm:t>
        <a:bodyPr/>
        <a:lstStyle/>
        <a:p>
          <a:endParaRPr lang="en-US"/>
        </a:p>
      </dgm:t>
    </dgm:pt>
    <dgm:pt modelId="{EBD75379-1D26-4F85-A9E0-ECAE17B3D69B}" type="pres">
      <dgm:prSet presAssocID="{3E2711A8-2616-48C3-97D3-F6AEBE756E95}" presName="text_4" presStyleLbl="node1" presStyleIdx="3" presStyleCnt="6">
        <dgm:presLayoutVars>
          <dgm:bulletEnabled val="1"/>
        </dgm:presLayoutVars>
      </dgm:prSet>
      <dgm:spPr/>
      <dgm:t>
        <a:bodyPr/>
        <a:lstStyle/>
        <a:p>
          <a:endParaRPr lang="en-US"/>
        </a:p>
      </dgm:t>
    </dgm:pt>
    <dgm:pt modelId="{0ADBADB0-2D14-429F-B66A-8C7032B8D36B}" type="pres">
      <dgm:prSet presAssocID="{3E2711A8-2616-48C3-97D3-F6AEBE756E95}" presName="accent_4" presStyleCnt="0"/>
      <dgm:spPr/>
      <dgm:t>
        <a:bodyPr/>
        <a:lstStyle/>
        <a:p>
          <a:endParaRPr lang="en-IN"/>
        </a:p>
      </dgm:t>
    </dgm:pt>
    <dgm:pt modelId="{ABA49511-C9DB-40C6-B2BD-11BF90AC0590}" type="pres">
      <dgm:prSet presAssocID="{3E2711A8-2616-48C3-97D3-F6AEBE756E95}" presName="accentRepeatNode" presStyleLbl="solidFgAcc1" presStyleIdx="3" presStyleCnt="6"/>
      <dgm:spPr>
        <a:solidFill>
          <a:schemeClr val="bg1"/>
        </a:solidFill>
      </dgm:spPr>
      <dgm:t>
        <a:bodyPr/>
        <a:lstStyle/>
        <a:p>
          <a:endParaRPr lang="en-IN"/>
        </a:p>
      </dgm:t>
    </dgm:pt>
    <dgm:pt modelId="{3D968EDB-AB15-4BFE-AA90-D231D85A07BD}" type="pres">
      <dgm:prSet presAssocID="{D9311095-710D-4F7E-9E78-0876D1E16EBC}" presName="text_5" presStyleLbl="node1" presStyleIdx="4" presStyleCnt="6">
        <dgm:presLayoutVars>
          <dgm:bulletEnabled val="1"/>
        </dgm:presLayoutVars>
      </dgm:prSet>
      <dgm:spPr/>
      <dgm:t>
        <a:bodyPr/>
        <a:lstStyle/>
        <a:p>
          <a:endParaRPr lang="en-US"/>
        </a:p>
      </dgm:t>
    </dgm:pt>
    <dgm:pt modelId="{65C0EAA1-91CF-4DE0-97C5-B604BF530FEE}" type="pres">
      <dgm:prSet presAssocID="{D9311095-710D-4F7E-9E78-0876D1E16EBC}" presName="accent_5" presStyleCnt="0"/>
      <dgm:spPr/>
      <dgm:t>
        <a:bodyPr/>
        <a:lstStyle/>
        <a:p>
          <a:endParaRPr lang="en-IN"/>
        </a:p>
      </dgm:t>
    </dgm:pt>
    <dgm:pt modelId="{79FDC72F-7488-4EB5-9EA3-3DF412FA4C01}" type="pres">
      <dgm:prSet presAssocID="{D9311095-710D-4F7E-9E78-0876D1E16EBC}" presName="accentRepeatNode" presStyleLbl="solidFgAcc1" presStyleIdx="4" presStyleCnt="6"/>
      <dgm:spPr>
        <a:solidFill>
          <a:schemeClr val="accent1">
            <a:lumMod val="60000"/>
            <a:lumOff val="40000"/>
          </a:schemeClr>
        </a:solidFill>
      </dgm:spPr>
      <dgm:t>
        <a:bodyPr/>
        <a:lstStyle/>
        <a:p>
          <a:endParaRPr lang="en-IN"/>
        </a:p>
      </dgm:t>
    </dgm:pt>
    <dgm:pt modelId="{BF6F19F2-B880-4E6D-8CE4-28D447DBC37A}" type="pres">
      <dgm:prSet presAssocID="{FD78CAC5-B1DC-498C-9CF1-0D226B8AD029}" presName="text_6" presStyleLbl="node1" presStyleIdx="5" presStyleCnt="6">
        <dgm:presLayoutVars>
          <dgm:bulletEnabled val="1"/>
        </dgm:presLayoutVars>
      </dgm:prSet>
      <dgm:spPr/>
      <dgm:t>
        <a:bodyPr/>
        <a:lstStyle/>
        <a:p>
          <a:endParaRPr lang="en-IN"/>
        </a:p>
      </dgm:t>
    </dgm:pt>
    <dgm:pt modelId="{C9A83076-4CEB-4E54-9CC7-B559FC80EEEA}" type="pres">
      <dgm:prSet presAssocID="{FD78CAC5-B1DC-498C-9CF1-0D226B8AD029}" presName="accent_6" presStyleCnt="0"/>
      <dgm:spPr/>
    </dgm:pt>
    <dgm:pt modelId="{D33F90B9-D24A-455F-9D57-BA5794C618BC}" type="pres">
      <dgm:prSet presAssocID="{FD78CAC5-B1DC-498C-9CF1-0D226B8AD029}" presName="accentRepeatNode" presStyleLbl="solidFgAcc1" presStyleIdx="5" presStyleCnt="6"/>
      <dgm:spPr/>
    </dgm:pt>
  </dgm:ptLst>
  <dgm:cxnLst>
    <dgm:cxn modelId="{E3663C00-6289-4688-BE25-98E80D76A6B2}" srcId="{2A37E958-CA74-469E-B947-BF4F0EDA932B}" destId="{3E2711A8-2616-48C3-97D3-F6AEBE756E95}" srcOrd="3" destOrd="0" parTransId="{BFB64216-40F1-4B2B-BD76-43270A13C09D}" sibTransId="{FDBBC9B6-14FD-45F8-B16A-948630DD2469}"/>
    <dgm:cxn modelId="{500A5644-D12E-4201-97F0-C9E0EAB0976B}" type="presOf" srcId="{C6DA3CE5-3E86-4F05-9E77-AE9A2FD8C987}" destId="{C640CF34-F712-496A-9262-D921F1D5749B}" srcOrd="0" destOrd="0" presId="urn:microsoft.com/office/officeart/2008/layout/VerticalCurvedList"/>
    <dgm:cxn modelId="{E6A2C1B0-73D4-4F4A-AA6A-2CA9116A4A17}" srcId="{2A37E958-CA74-469E-B947-BF4F0EDA932B}" destId="{DC7054CD-1204-4169-B8A1-523DC6096817}" srcOrd="2" destOrd="0" parTransId="{CDB1AEAB-F1F0-4AA2-8914-9050ED2AF368}" sibTransId="{A66A1115-58BE-4606-AD56-E3C78D87F3E6}"/>
    <dgm:cxn modelId="{9C19DC21-1B45-4220-8E64-DE8A8A553DDD}" type="presOf" srcId="{3E2711A8-2616-48C3-97D3-F6AEBE756E95}" destId="{EBD75379-1D26-4F85-A9E0-ECAE17B3D69B}" srcOrd="0" destOrd="0" presId="urn:microsoft.com/office/officeart/2008/layout/VerticalCurvedList"/>
    <dgm:cxn modelId="{747898D9-DC9C-4F9B-92E7-27CF454AE41C}" type="presOf" srcId="{AB483330-55B5-4104-86AF-44FE5329F1EA}" destId="{60396A62-9D69-4DEB-A048-F4F3C12C87FE}" srcOrd="0" destOrd="0" presId="urn:microsoft.com/office/officeart/2008/layout/VerticalCurvedList"/>
    <dgm:cxn modelId="{C55F543D-2B69-4F66-B385-44C8098F7770}" type="presOf" srcId="{FD78CAC5-B1DC-498C-9CF1-0D226B8AD029}" destId="{BF6F19F2-B880-4E6D-8CE4-28D447DBC37A}" srcOrd="0" destOrd="0" presId="urn:microsoft.com/office/officeart/2008/layout/VerticalCurvedList"/>
    <dgm:cxn modelId="{12BA3366-179A-46F7-8E7A-69391B4A2184}" type="presOf" srcId="{4F526D40-1398-44DD-BDF9-EF359E7A924C}" destId="{90974C26-C88C-4326-B859-D4D8A601AD17}" srcOrd="0" destOrd="0" presId="urn:microsoft.com/office/officeart/2008/layout/VerticalCurvedList"/>
    <dgm:cxn modelId="{7CEC09B6-BAF3-4D6C-984E-337DC2451BB3}" type="presOf" srcId="{D9311095-710D-4F7E-9E78-0876D1E16EBC}" destId="{3D968EDB-AB15-4BFE-AA90-D231D85A07BD}" srcOrd="0" destOrd="0" presId="urn:microsoft.com/office/officeart/2008/layout/VerticalCurvedList"/>
    <dgm:cxn modelId="{29A0CF77-729A-4415-A4F1-F0B304A86F4C}" srcId="{2A37E958-CA74-469E-B947-BF4F0EDA932B}" destId="{AB483330-55B5-4104-86AF-44FE5329F1EA}" srcOrd="1" destOrd="0" parTransId="{A83C7FE8-1636-4CA7-91F0-2E9A4EB605E2}" sibTransId="{566D4928-4528-4337-A5B6-605E4B5AA4D1}"/>
    <dgm:cxn modelId="{4883E12F-6E0C-4DFF-859C-10C34A326D23}" srcId="{2A37E958-CA74-469E-B947-BF4F0EDA932B}" destId="{C6DA3CE5-3E86-4F05-9E77-AE9A2FD8C987}" srcOrd="0" destOrd="0" parTransId="{9D8F8315-A3EF-47A5-8DB5-1266545E6697}" sibTransId="{4F526D40-1398-44DD-BDF9-EF359E7A924C}"/>
    <dgm:cxn modelId="{848D9C34-F02B-45EB-B1A3-9A271A710C5D}" srcId="{2A37E958-CA74-469E-B947-BF4F0EDA932B}" destId="{FD78CAC5-B1DC-498C-9CF1-0D226B8AD029}" srcOrd="5" destOrd="0" parTransId="{D480C11C-9D36-4F30-8F93-445BE07E4F2D}" sibTransId="{C5D2B033-4B31-4A7C-B295-CE288BC0F199}"/>
    <dgm:cxn modelId="{70769B65-F529-4EA6-863F-C0F6328C0379}" type="presOf" srcId="{DC7054CD-1204-4169-B8A1-523DC6096817}" destId="{032E7CDD-6FAA-4147-B34A-DE2FBD08939E}" srcOrd="0" destOrd="0" presId="urn:microsoft.com/office/officeart/2008/layout/VerticalCurvedList"/>
    <dgm:cxn modelId="{22604302-336D-475F-A1E2-2E101E7ABFC9}" srcId="{2A37E958-CA74-469E-B947-BF4F0EDA932B}" destId="{D9311095-710D-4F7E-9E78-0876D1E16EBC}" srcOrd="4" destOrd="0" parTransId="{4AE9EF9C-54C2-4E57-A3B2-B23379A12B35}" sibTransId="{76EB8912-CA32-4491-AAC8-0F7B63A51364}"/>
    <dgm:cxn modelId="{41E325C3-5F81-4ECD-85B6-B4756B2D7AB3}" type="presOf" srcId="{2A37E958-CA74-469E-B947-BF4F0EDA932B}" destId="{CCFC1922-0CD9-4E21-904D-7A7B97F289D9}" srcOrd="0" destOrd="0" presId="urn:microsoft.com/office/officeart/2008/layout/VerticalCurvedList"/>
    <dgm:cxn modelId="{4C9466D7-4B07-43BF-A9CA-82D7D2CE6CFE}" type="presParOf" srcId="{CCFC1922-0CD9-4E21-904D-7A7B97F289D9}" destId="{4C220D03-CD73-474F-8152-F5F9134E16D5}" srcOrd="0" destOrd="0" presId="urn:microsoft.com/office/officeart/2008/layout/VerticalCurvedList"/>
    <dgm:cxn modelId="{93106F2C-48A9-4029-952E-A2583D8350B9}" type="presParOf" srcId="{4C220D03-CD73-474F-8152-F5F9134E16D5}" destId="{D6DAC6B2-977C-413F-B790-FF44D3A98B64}" srcOrd="0" destOrd="0" presId="urn:microsoft.com/office/officeart/2008/layout/VerticalCurvedList"/>
    <dgm:cxn modelId="{809AFF9D-2EDF-4FF3-B3B8-CB79E073C030}" type="presParOf" srcId="{D6DAC6B2-977C-413F-B790-FF44D3A98B64}" destId="{26142C0C-518B-4B25-9FA6-FF8030A7CAF2}" srcOrd="0" destOrd="0" presId="urn:microsoft.com/office/officeart/2008/layout/VerticalCurvedList"/>
    <dgm:cxn modelId="{6697508C-1175-4D17-B1E1-C1D9A24D29E8}" type="presParOf" srcId="{D6DAC6B2-977C-413F-B790-FF44D3A98B64}" destId="{90974C26-C88C-4326-B859-D4D8A601AD17}" srcOrd="1" destOrd="0" presId="urn:microsoft.com/office/officeart/2008/layout/VerticalCurvedList"/>
    <dgm:cxn modelId="{0182F2FC-D8B4-4501-B3EC-0DC25725E008}" type="presParOf" srcId="{D6DAC6B2-977C-413F-B790-FF44D3A98B64}" destId="{88141280-39AB-47BA-8713-22966BB960A5}" srcOrd="2" destOrd="0" presId="urn:microsoft.com/office/officeart/2008/layout/VerticalCurvedList"/>
    <dgm:cxn modelId="{26C6318E-D672-4BE4-8025-22FDCC287BBC}" type="presParOf" srcId="{D6DAC6B2-977C-413F-B790-FF44D3A98B64}" destId="{159CF06A-07C5-4AD8-A08D-A93C54796212}" srcOrd="3" destOrd="0" presId="urn:microsoft.com/office/officeart/2008/layout/VerticalCurvedList"/>
    <dgm:cxn modelId="{F9DEC649-49E1-4D26-9B41-84E881130CA5}" type="presParOf" srcId="{4C220D03-CD73-474F-8152-F5F9134E16D5}" destId="{C640CF34-F712-496A-9262-D921F1D5749B}" srcOrd="1" destOrd="0" presId="urn:microsoft.com/office/officeart/2008/layout/VerticalCurvedList"/>
    <dgm:cxn modelId="{E6109964-20D2-430F-8972-4B6645CA30E6}" type="presParOf" srcId="{4C220D03-CD73-474F-8152-F5F9134E16D5}" destId="{7D78A951-4ECA-4506-A95D-04E1272E3875}" srcOrd="2" destOrd="0" presId="urn:microsoft.com/office/officeart/2008/layout/VerticalCurvedList"/>
    <dgm:cxn modelId="{707B76B4-7BD2-4931-97C0-85FED5435FA0}" type="presParOf" srcId="{7D78A951-4ECA-4506-A95D-04E1272E3875}" destId="{E751B983-743D-4A3E-ABA2-23C29111895A}" srcOrd="0" destOrd="0" presId="urn:microsoft.com/office/officeart/2008/layout/VerticalCurvedList"/>
    <dgm:cxn modelId="{F4D840F7-DB39-442C-BDF0-379A7B8CC99A}" type="presParOf" srcId="{4C220D03-CD73-474F-8152-F5F9134E16D5}" destId="{60396A62-9D69-4DEB-A048-F4F3C12C87FE}" srcOrd="3" destOrd="0" presId="urn:microsoft.com/office/officeart/2008/layout/VerticalCurvedList"/>
    <dgm:cxn modelId="{78B408DC-7BCB-482B-ACF0-A4324712CE16}" type="presParOf" srcId="{4C220D03-CD73-474F-8152-F5F9134E16D5}" destId="{0482BEBD-E9FF-4350-A49D-C4C18DE249D7}" srcOrd="4" destOrd="0" presId="urn:microsoft.com/office/officeart/2008/layout/VerticalCurvedList"/>
    <dgm:cxn modelId="{CE44BDC6-6EAD-48E7-9CDA-8BD803AEC32F}" type="presParOf" srcId="{0482BEBD-E9FF-4350-A49D-C4C18DE249D7}" destId="{1AE2F1EE-EB29-4E8D-B167-72D3F43000CA}" srcOrd="0" destOrd="0" presId="urn:microsoft.com/office/officeart/2008/layout/VerticalCurvedList"/>
    <dgm:cxn modelId="{57EC318C-8B56-4B05-9963-92C91B2F3236}" type="presParOf" srcId="{4C220D03-CD73-474F-8152-F5F9134E16D5}" destId="{032E7CDD-6FAA-4147-B34A-DE2FBD08939E}" srcOrd="5" destOrd="0" presId="urn:microsoft.com/office/officeart/2008/layout/VerticalCurvedList"/>
    <dgm:cxn modelId="{EE5BC658-E9CB-442E-B2B2-06E94B973893}" type="presParOf" srcId="{4C220D03-CD73-474F-8152-F5F9134E16D5}" destId="{4B7FEF00-EF6C-4B39-A8F3-79D519F2ACC2}" srcOrd="6" destOrd="0" presId="urn:microsoft.com/office/officeart/2008/layout/VerticalCurvedList"/>
    <dgm:cxn modelId="{752BEB77-132A-4ED5-9F32-A05B9CC342E1}" type="presParOf" srcId="{4B7FEF00-EF6C-4B39-A8F3-79D519F2ACC2}" destId="{F12CD78C-49FE-4E3D-A9AC-C0540BF8C1BF}" srcOrd="0" destOrd="0" presId="urn:microsoft.com/office/officeart/2008/layout/VerticalCurvedList"/>
    <dgm:cxn modelId="{A2E82B2A-12A5-4EA5-9A19-BEFD3D75C4E6}" type="presParOf" srcId="{4C220D03-CD73-474F-8152-F5F9134E16D5}" destId="{EBD75379-1D26-4F85-A9E0-ECAE17B3D69B}" srcOrd="7" destOrd="0" presId="urn:microsoft.com/office/officeart/2008/layout/VerticalCurvedList"/>
    <dgm:cxn modelId="{B070F1C8-C2C2-4AD7-B5D8-3EB43D3F4094}" type="presParOf" srcId="{4C220D03-CD73-474F-8152-F5F9134E16D5}" destId="{0ADBADB0-2D14-429F-B66A-8C7032B8D36B}" srcOrd="8" destOrd="0" presId="urn:microsoft.com/office/officeart/2008/layout/VerticalCurvedList"/>
    <dgm:cxn modelId="{B3E0199C-D8D7-43DE-AD9F-330AC4ED8DE5}" type="presParOf" srcId="{0ADBADB0-2D14-429F-B66A-8C7032B8D36B}" destId="{ABA49511-C9DB-40C6-B2BD-11BF90AC0590}" srcOrd="0" destOrd="0" presId="urn:microsoft.com/office/officeart/2008/layout/VerticalCurvedList"/>
    <dgm:cxn modelId="{E47E0E1B-42A1-4DB6-A7E4-52BC1D7D8226}" type="presParOf" srcId="{4C220D03-CD73-474F-8152-F5F9134E16D5}" destId="{3D968EDB-AB15-4BFE-AA90-D231D85A07BD}" srcOrd="9" destOrd="0" presId="urn:microsoft.com/office/officeart/2008/layout/VerticalCurvedList"/>
    <dgm:cxn modelId="{0BF8F3A8-4AD2-4B85-B581-1172B249F81F}" type="presParOf" srcId="{4C220D03-CD73-474F-8152-F5F9134E16D5}" destId="{65C0EAA1-91CF-4DE0-97C5-B604BF530FEE}" srcOrd="10" destOrd="0" presId="urn:microsoft.com/office/officeart/2008/layout/VerticalCurvedList"/>
    <dgm:cxn modelId="{7EEF42E1-9870-42DB-B52E-A3FF96100459}" type="presParOf" srcId="{65C0EAA1-91CF-4DE0-97C5-B604BF530FEE}" destId="{79FDC72F-7488-4EB5-9EA3-3DF412FA4C01}" srcOrd="0" destOrd="0" presId="urn:microsoft.com/office/officeart/2008/layout/VerticalCurvedList"/>
    <dgm:cxn modelId="{1E7C9D6E-6D18-4739-AE25-5B04B078EFD1}" type="presParOf" srcId="{4C220D03-CD73-474F-8152-F5F9134E16D5}" destId="{BF6F19F2-B880-4E6D-8CE4-28D447DBC37A}" srcOrd="11" destOrd="0" presId="urn:microsoft.com/office/officeart/2008/layout/VerticalCurvedList"/>
    <dgm:cxn modelId="{7AF55F48-CFDF-4165-9929-58DF4C34514E}" type="presParOf" srcId="{4C220D03-CD73-474F-8152-F5F9134E16D5}" destId="{C9A83076-4CEB-4E54-9CC7-B559FC80EEEA}" srcOrd="12" destOrd="0" presId="urn:microsoft.com/office/officeart/2008/layout/VerticalCurvedList"/>
    <dgm:cxn modelId="{2AEAB868-845E-4872-813B-3377006C193A}" type="presParOf" srcId="{C9A83076-4CEB-4E54-9CC7-B559FC80EEEA}" destId="{D33F90B9-D24A-455F-9D57-BA5794C618BC}" srcOrd="0" destOrd="0" presId="urn:microsoft.com/office/officeart/2008/layout/VerticalCurv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510855-D398-384E-9D6E-9602019B1E92}" type="doc">
      <dgm:prSet loTypeId="urn:microsoft.com/office/officeart/2008/layout/AccentedPicture" loCatId="process" qsTypeId="urn:microsoft.com/office/officeart/2005/8/quickstyle/simple4" qsCatId="simple" csTypeId="urn:microsoft.com/office/officeart/2005/8/colors/accent1_2" csCatId="accent1" phldr="1"/>
      <dgm:spPr/>
      <dgm:t>
        <a:bodyPr/>
        <a:lstStyle/>
        <a:p>
          <a:endParaRPr lang="en-US"/>
        </a:p>
      </dgm:t>
    </dgm:pt>
    <dgm:pt modelId="{FD4AA491-55D8-F74F-88CE-0B53D88BF0F9}">
      <dgm:prSet/>
      <dgm:spPr/>
      <dgm:t>
        <a:bodyPr/>
        <a:lstStyle/>
        <a:p>
          <a:pPr algn="just" rtl="0"/>
          <a:r>
            <a:rPr lang="en-US" b="0" i="0" dirty="0" smtClean="0"/>
            <a:t>However, if the first point of contact with metal happens to be the fill point of the fuel dispenser nozzle, the spark can ignite the petrol vapors and cause a brief flash fire.</a:t>
          </a:r>
          <a:endParaRPr lang="en-US" dirty="0"/>
        </a:p>
      </dgm:t>
    </dgm:pt>
    <dgm:pt modelId="{075052BF-CBD0-0945-AC91-D45FF1B9646D}" type="parTrans" cxnId="{E2D20F35-3ECC-494A-A35C-EB047F690FBA}">
      <dgm:prSet/>
      <dgm:spPr/>
      <dgm:t>
        <a:bodyPr/>
        <a:lstStyle/>
        <a:p>
          <a:endParaRPr lang="en-US"/>
        </a:p>
      </dgm:t>
    </dgm:pt>
    <dgm:pt modelId="{EA45F92E-65AF-F544-A7ED-AF1C73463639}" type="sibTrans" cxnId="{E2D20F35-3ECC-494A-A35C-EB047F690FBA}">
      <dgm:prSet/>
      <dgm:spPr/>
      <dgm:t>
        <a:bodyPr/>
        <a:lstStyle/>
        <a:p>
          <a:endParaRPr lang="en-US"/>
        </a:p>
      </dgm:t>
    </dgm:pt>
    <dgm:pt modelId="{99BBAC7D-29E3-C643-8676-1770F5E98C37}">
      <dgm:prSet/>
      <dgm:spPr/>
      <dgm:t>
        <a:bodyPr/>
        <a:lstStyle/>
        <a:p>
          <a:pPr algn="just" rtl="0"/>
          <a:r>
            <a:rPr lang="en-US" b="0" i="0" dirty="0" smtClean="0"/>
            <a:t>Since our system is automated one, the person need not come out of the vehicle and hence hazards caused due to accumulation of static charges is considerably reduced. </a:t>
          </a:r>
          <a:endParaRPr lang="en-US" dirty="0"/>
        </a:p>
      </dgm:t>
    </dgm:pt>
    <dgm:pt modelId="{2A3F1FF5-8D8E-B940-93EA-04D1BD3D2239}" type="parTrans" cxnId="{DFC1D67C-2DBA-6F4D-9AF9-E6F5AE166056}">
      <dgm:prSet/>
      <dgm:spPr/>
      <dgm:t>
        <a:bodyPr/>
        <a:lstStyle/>
        <a:p>
          <a:endParaRPr lang="en-US"/>
        </a:p>
      </dgm:t>
    </dgm:pt>
    <dgm:pt modelId="{FB3DEFBC-8444-B04F-A4E0-4AA65605F26F}" type="sibTrans" cxnId="{DFC1D67C-2DBA-6F4D-9AF9-E6F5AE166056}">
      <dgm:prSet/>
      <dgm:spPr/>
      <dgm:t>
        <a:bodyPr/>
        <a:lstStyle/>
        <a:p>
          <a:pPr rtl="0"/>
          <a:endParaRPr lang="en-US"/>
        </a:p>
      </dgm:t>
    </dgm:pt>
    <dgm:pt modelId="{40C4B555-F0F1-E145-8627-4173594A169B}">
      <dgm:prSet/>
      <dgm:spPr/>
      <dgm:t>
        <a:bodyPr/>
        <a:lstStyle/>
        <a:p>
          <a:pPr rtl="0"/>
          <a:endParaRPr lang="en-US" dirty="0"/>
        </a:p>
      </dgm:t>
    </dgm:pt>
    <dgm:pt modelId="{1DC64D08-DD35-0745-A2D2-ED818DF09A4D}" type="sibTrans" cxnId="{39D5906F-73FB-0F49-B76F-DCFFB496263E}">
      <dgm:prSet/>
      <dgm:spPr>
        <a:blipFill>
          <a:blip xmlns:r="http://schemas.openxmlformats.org/officeDocument/2006/relationships" r:embed="rId1">
            <a:extLst>
              <a:ext uri="{28A0092B-C50C-407E-A947-70E740481C1C}">
                <a14:useLocalDpi xmlns:a14="http://schemas.microsoft.com/office/drawing/2010/main" xmlns="" val="0"/>
              </a:ext>
            </a:extLst>
          </a:blip>
          <a:srcRect/>
          <a:stretch>
            <a:fillRect l="-35000" r="-35000"/>
          </a:stretch>
        </a:blipFill>
      </dgm:spPr>
      <dgm:t>
        <a:bodyPr/>
        <a:lstStyle/>
        <a:p>
          <a:endParaRPr lang="en-US"/>
        </a:p>
      </dgm:t>
    </dgm:pt>
    <dgm:pt modelId="{BC9080AA-BF43-3442-83D9-7E5BFC118037}" type="parTrans" cxnId="{39D5906F-73FB-0F49-B76F-DCFFB496263E}">
      <dgm:prSet/>
      <dgm:spPr/>
      <dgm:t>
        <a:bodyPr/>
        <a:lstStyle/>
        <a:p>
          <a:endParaRPr lang="en-US"/>
        </a:p>
      </dgm:t>
    </dgm:pt>
    <dgm:pt modelId="{C32FA127-AB80-4A60-8B07-B131CE9CAE87}">
      <dgm:prSet/>
      <dgm:spPr/>
      <dgm:t>
        <a:bodyPr/>
        <a:lstStyle/>
        <a:p>
          <a:pPr algn="just" rtl="0"/>
          <a:r>
            <a:rPr lang="en-SG" dirty="0" smtClean="0">
              <a:ln w="0"/>
              <a:solidFill>
                <a:schemeClr val="tx1"/>
              </a:solidFill>
              <a:effectLst/>
              <a:latin typeface="+mn-lt"/>
            </a:rPr>
            <a:t>As a solution to the Electrostatic discharge problem, the proposed system aims to ensure </a:t>
          </a:r>
          <a:endParaRPr lang="en-US" dirty="0">
            <a:effectLst/>
            <a:latin typeface="+mn-lt"/>
          </a:endParaRPr>
        </a:p>
      </dgm:t>
    </dgm:pt>
    <dgm:pt modelId="{DC606E52-4ED5-4E28-BB29-BD895EAB86C6}" type="parTrans" cxnId="{171E0530-4F1B-4F13-B2C3-C42768944BBD}">
      <dgm:prSet/>
      <dgm:spPr/>
      <dgm:t>
        <a:bodyPr/>
        <a:lstStyle/>
        <a:p>
          <a:endParaRPr lang="en-IN"/>
        </a:p>
      </dgm:t>
    </dgm:pt>
    <dgm:pt modelId="{1880435B-331A-40C3-96FF-3D540AEE7D96}" type="sibTrans" cxnId="{171E0530-4F1B-4F13-B2C3-C42768944BBD}">
      <dgm:prSet/>
      <dgm:spPr/>
      <dgm:t>
        <a:bodyPr/>
        <a:lstStyle/>
        <a:p>
          <a:endParaRPr lang="en-IN"/>
        </a:p>
      </dgm:t>
    </dgm:pt>
    <dgm:pt modelId="{7F75FBD6-906E-AB4C-BAF9-2038709BBDF3}">
      <dgm:prSet/>
      <dgm:spPr/>
      <dgm:t>
        <a:bodyPr/>
        <a:lstStyle/>
        <a:p>
          <a:pPr algn="just" rtl="0"/>
          <a:r>
            <a:rPr lang="en-US" b="0" i="0" dirty="0" smtClean="0"/>
            <a:t>The static electricity that has been generated usually discharges when the motorist touches the metal car door on exiting.</a:t>
          </a:r>
          <a:endParaRPr lang="en-US" dirty="0"/>
        </a:p>
      </dgm:t>
    </dgm:pt>
    <dgm:pt modelId="{30D50324-0C66-D24F-B4A6-E484F0BD5E57}" type="sibTrans" cxnId="{79A210AC-D161-444A-8ECF-0AF0EC87F860}">
      <dgm:prSet/>
      <dgm:spPr/>
      <dgm:t>
        <a:bodyPr/>
        <a:lstStyle/>
        <a:p>
          <a:endParaRPr lang="en-US"/>
        </a:p>
      </dgm:t>
    </dgm:pt>
    <dgm:pt modelId="{E131745A-CECE-2441-913B-514ADC3E9D0C}" type="parTrans" cxnId="{79A210AC-D161-444A-8ECF-0AF0EC87F860}">
      <dgm:prSet/>
      <dgm:spPr/>
      <dgm:t>
        <a:bodyPr/>
        <a:lstStyle/>
        <a:p>
          <a:endParaRPr lang="en-US"/>
        </a:p>
      </dgm:t>
    </dgm:pt>
    <dgm:pt modelId="{09A2BD20-B9F7-BE4A-B002-8E9BA54219CD}">
      <dgm:prSet/>
      <dgm:spPr/>
      <dgm:t>
        <a:bodyPr/>
        <a:lstStyle/>
        <a:p>
          <a:pPr algn="just"/>
          <a:r>
            <a:rPr lang="en-US" dirty="0" smtClean="0"/>
            <a:t>Accidents due to</a:t>
          </a:r>
          <a:r>
            <a:rPr lang="en-US" baseline="0" dirty="0" smtClean="0"/>
            <a:t> static electricity are more common in fuel stations.</a:t>
          </a:r>
          <a:endParaRPr lang="en-US" dirty="0"/>
        </a:p>
      </dgm:t>
    </dgm:pt>
    <dgm:pt modelId="{3FB1E349-7F32-4A4E-8E6E-DCF04B95AE04}" type="sibTrans" cxnId="{2B40253E-1E9F-3D4B-9B9E-EB14A9D1D48B}">
      <dgm:prSet/>
      <dgm:spPr/>
      <dgm:t>
        <a:bodyPr/>
        <a:lstStyle/>
        <a:p>
          <a:endParaRPr lang="en-US"/>
        </a:p>
      </dgm:t>
    </dgm:pt>
    <dgm:pt modelId="{5DB072E9-080B-7C47-B3B4-C2889391FB3D}" type="parTrans" cxnId="{2B40253E-1E9F-3D4B-9B9E-EB14A9D1D48B}">
      <dgm:prSet/>
      <dgm:spPr/>
      <dgm:t>
        <a:bodyPr/>
        <a:lstStyle/>
        <a:p>
          <a:endParaRPr lang="en-US"/>
        </a:p>
      </dgm:t>
    </dgm:pt>
    <dgm:pt modelId="{18F0F099-484A-4942-B2A3-A0C935545A54}">
      <dgm:prSet/>
      <dgm:spPr/>
      <dgm:t>
        <a:bodyPr/>
        <a:lstStyle/>
        <a:p>
          <a:r>
            <a:rPr lang="en-SG" dirty="0" smtClean="0">
              <a:ln w="0"/>
              <a:solidFill>
                <a:schemeClr val="tx1"/>
              </a:solidFill>
              <a:effectLst/>
              <a:latin typeface="+mn-lt"/>
            </a:rPr>
            <a:t> Proper </a:t>
          </a:r>
          <a:r>
            <a:rPr lang="en-SG" dirty="0" err="1" smtClean="0">
              <a:ln w="0"/>
              <a:solidFill>
                <a:schemeClr val="tx1"/>
              </a:solidFill>
              <a:effectLst/>
              <a:latin typeface="+mn-lt"/>
            </a:rPr>
            <a:t>earthing</a:t>
          </a:r>
          <a:r>
            <a:rPr lang="en-SG" dirty="0" smtClean="0">
              <a:ln w="0"/>
              <a:solidFill>
                <a:schemeClr val="tx1"/>
              </a:solidFill>
              <a:effectLst/>
              <a:latin typeface="+mn-lt"/>
            </a:rPr>
            <a:t> of all components in the architecture</a:t>
          </a:r>
        </a:p>
      </dgm:t>
    </dgm:pt>
    <dgm:pt modelId="{B4C1428A-4F40-425E-935F-FDC297767F08}" type="parTrans" cxnId="{F39BF7FB-B091-4285-A04D-CD5675D06605}">
      <dgm:prSet/>
      <dgm:spPr/>
      <dgm:t>
        <a:bodyPr/>
        <a:lstStyle/>
        <a:p>
          <a:endParaRPr lang="en-IN"/>
        </a:p>
      </dgm:t>
    </dgm:pt>
    <dgm:pt modelId="{C0F26162-7ABC-43BF-A378-118DE6AE380D}" type="sibTrans" cxnId="{F39BF7FB-B091-4285-A04D-CD5675D06605}">
      <dgm:prSet/>
      <dgm:spPr/>
      <dgm:t>
        <a:bodyPr/>
        <a:lstStyle/>
        <a:p>
          <a:endParaRPr lang="en-IN"/>
        </a:p>
      </dgm:t>
    </dgm:pt>
    <dgm:pt modelId="{3CD23D35-40FB-4DF9-A3B6-A1BCCE1F3FA8}">
      <dgm:prSet/>
      <dgm:spPr/>
      <dgm:t>
        <a:bodyPr/>
        <a:lstStyle/>
        <a:p>
          <a:r>
            <a:rPr lang="en-SG" dirty="0" smtClean="0">
              <a:ln w="0"/>
              <a:solidFill>
                <a:schemeClr val="tx1"/>
              </a:solidFill>
              <a:effectLst/>
              <a:latin typeface="+mn-lt"/>
            </a:rPr>
            <a:t> ESD protection circuitry - Class A controller </a:t>
          </a:r>
        </a:p>
      </dgm:t>
    </dgm:pt>
    <dgm:pt modelId="{4A5AF0F2-6B19-4807-BFDD-1E51BC394C25}" type="parTrans" cxnId="{6B1EA881-D20B-4D12-845A-058E743A0923}">
      <dgm:prSet/>
      <dgm:spPr/>
      <dgm:t>
        <a:bodyPr/>
        <a:lstStyle/>
        <a:p>
          <a:endParaRPr lang="en-IN"/>
        </a:p>
      </dgm:t>
    </dgm:pt>
    <dgm:pt modelId="{ED455891-D528-4A0C-BCA1-6FA5846452FA}" type="sibTrans" cxnId="{6B1EA881-D20B-4D12-845A-058E743A0923}">
      <dgm:prSet/>
      <dgm:spPr/>
      <dgm:t>
        <a:bodyPr/>
        <a:lstStyle/>
        <a:p>
          <a:endParaRPr lang="en-IN"/>
        </a:p>
      </dgm:t>
    </dgm:pt>
    <dgm:pt modelId="{25F90691-61A7-48D4-815E-0C495CD1AE8F}">
      <dgm:prSet/>
      <dgm:spPr/>
      <dgm:t>
        <a:bodyPr/>
        <a:lstStyle/>
        <a:p>
          <a:r>
            <a:rPr lang="en-SG" dirty="0" smtClean="0">
              <a:ln w="0"/>
              <a:solidFill>
                <a:schemeClr val="tx1"/>
              </a:solidFill>
              <a:effectLst/>
              <a:latin typeface="+mn-lt"/>
            </a:rPr>
            <a:t> No user induced static charge </a:t>
          </a:r>
          <a:endParaRPr lang="en-SG" dirty="0">
            <a:ln w="0"/>
            <a:solidFill>
              <a:schemeClr val="tx1"/>
            </a:solidFill>
            <a:effectLst/>
            <a:latin typeface="+mn-lt"/>
          </a:endParaRPr>
        </a:p>
      </dgm:t>
    </dgm:pt>
    <dgm:pt modelId="{91EB0E94-4DEA-448D-B04A-11093E22A27B}" type="parTrans" cxnId="{5DA3BEE2-F048-49EE-AEF1-4F65F0A94B92}">
      <dgm:prSet/>
      <dgm:spPr/>
      <dgm:t>
        <a:bodyPr/>
        <a:lstStyle/>
        <a:p>
          <a:endParaRPr lang="en-IN"/>
        </a:p>
      </dgm:t>
    </dgm:pt>
    <dgm:pt modelId="{BF002F1D-E695-4C91-9616-430294514018}" type="sibTrans" cxnId="{5DA3BEE2-F048-49EE-AEF1-4F65F0A94B92}">
      <dgm:prSet/>
      <dgm:spPr/>
      <dgm:t>
        <a:bodyPr/>
        <a:lstStyle/>
        <a:p>
          <a:endParaRPr lang="en-IN"/>
        </a:p>
      </dgm:t>
    </dgm:pt>
    <dgm:pt modelId="{0F2F7D34-9D56-E047-B17D-A57EB9D66010}" type="pres">
      <dgm:prSet presAssocID="{6F510855-D398-384E-9D6E-9602019B1E92}" presName="Name0" presStyleCnt="0">
        <dgm:presLayoutVars>
          <dgm:dir/>
        </dgm:presLayoutVars>
      </dgm:prSet>
      <dgm:spPr/>
      <dgm:t>
        <a:bodyPr/>
        <a:lstStyle/>
        <a:p>
          <a:endParaRPr lang="en-IN"/>
        </a:p>
      </dgm:t>
    </dgm:pt>
    <dgm:pt modelId="{998B5B4D-AE16-7B42-A84A-B29638904777}" type="pres">
      <dgm:prSet presAssocID="{1DC64D08-DD35-0745-A2D2-ED818DF09A4D}" presName="picture_1" presStyleLbl="bgImgPlace1" presStyleIdx="0" presStyleCnt="1"/>
      <dgm:spPr/>
      <dgm:t>
        <a:bodyPr/>
        <a:lstStyle/>
        <a:p>
          <a:endParaRPr lang="en-IN"/>
        </a:p>
      </dgm:t>
    </dgm:pt>
    <dgm:pt modelId="{4CF6E22A-9B18-F64B-8FA5-F86C37C8B1F5}" type="pres">
      <dgm:prSet presAssocID="{40C4B555-F0F1-E145-8627-4173594A169B}" presName="text_1" presStyleLbl="node1" presStyleIdx="0" presStyleCnt="0">
        <dgm:presLayoutVars>
          <dgm:bulletEnabled val="1"/>
        </dgm:presLayoutVars>
      </dgm:prSet>
      <dgm:spPr/>
      <dgm:t>
        <a:bodyPr/>
        <a:lstStyle/>
        <a:p>
          <a:endParaRPr lang="en-US"/>
        </a:p>
      </dgm:t>
    </dgm:pt>
    <dgm:pt modelId="{8F9E2CE2-208C-C54A-A1FA-06F6880B12D2}" type="pres">
      <dgm:prSet presAssocID="{6F510855-D398-384E-9D6E-9602019B1E92}" presName="linV" presStyleCnt="0"/>
      <dgm:spPr/>
    </dgm:pt>
    <dgm:pt modelId="{90675BA8-4094-8F44-96BE-5F96DA1D6290}" type="pres">
      <dgm:prSet presAssocID="{09A2BD20-B9F7-BE4A-B002-8E9BA54219CD}" presName="pair" presStyleCnt="0"/>
      <dgm:spPr/>
    </dgm:pt>
    <dgm:pt modelId="{5241E50E-6748-EC4A-A5C8-70301CF359F4}" type="pres">
      <dgm:prSet presAssocID="{09A2BD20-B9F7-BE4A-B002-8E9BA54219CD}" presName="spaceH" presStyleLbl="node1" presStyleIdx="0" presStyleCnt="0"/>
      <dgm:spPr/>
    </dgm:pt>
    <dgm:pt modelId="{31742A5E-B83E-3847-986C-C163DC273947}" type="pres">
      <dgm:prSet presAssocID="{09A2BD20-B9F7-BE4A-B002-8E9BA54219CD}" presName="desPictures" presStyleLbl="alignImgPlace1" presStyleIdx="0" presStyleCnt="5"/>
      <dgm:spPr>
        <a:blipFill>
          <a:blip xmlns:r="http://schemas.openxmlformats.org/officeDocument/2006/relationships" r:embed="rId2">
            <a:extLst>
              <a:ext uri="{28A0092B-C50C-407E-A947-70E740481C1C}">
                <a14:useLocalDpi xmlns:a14="http://schemas.microsoft.com/office/drawing/2010/main" xmlns="" val="0"/>
              </a:ext>
            </a:extLst>
          </a:blip>
          <a:srcRect/>
          <a:stretch>
            <a:fillRect l="-24000" r="-24000"/>
          </a:stretch>
        </a:blipFill>
      </dgm:spPr>
    </dgm:pt>
    <dgm:pt modelId="{2AE41E38-6C38-2447-8AB3-59CB972568E9}" type="pres">
      <dgm:prSet presAssocID="{09A2BD20-B9F7-BE4A-B002-8E9BA54219CD}" presName="desTextWrapper" presStyleCnt="0"/>
      <dgm:spPr/>
    </dgm:pt>
    <dgm:pt modelId="{7797D941-BB0D-024A-8666-7CF7291D9F49}" type="pres">
      <dgm:prSet presAssocID="{09A2BD20-B9F7-BE4A-B002-8E9BA54219CD}" presName="desText" presStyleLbl="revTx" presStyleIdx="0" presStyleCnt="5">
        <dgm:presLayoutVars>
          <dgm:bulletEnabled val="1"/>
        </dgm:presLayoutVars>
      </dgm:prSet>
      <dgm:spPr/>
      <dgm:t>
        <a:bodyPr/>
        <a:lstStyle/>
        <a:p>
          <a:endParaRPr lang="en-US"/>
        </a:p>
      </dgm:t>
    </dgm:pt>
    <dgm:pt modelId="{30298535-856C-2640-BCE9-1515BCFA8328}" type="pres">
      <dgm:prSet presAssocID="{3FB1E349-7F32-4A4E-8E6E-DCF04B95AE04}" presName="spaceV" presStyleCnt="0"/>
      <dgm:spPr/>
    </dgm:pt>
    <dgm:pt modelId="{2556A3B0-D61E-EE44-B42A-2D7BBC41D865}" type="pres">
      <dgm:prSet presAssocID="{7F75FBD6-906E-AB4C-BAF9-2038709BBDF3}" presName="pair" presStyleCnt="0"/>
      <dgm:spPr/>
    </dgm:pt>
    <dgm:pt modelId="{66DDCB25-2D0C-2D4F-AD98-A98DAECC9042}" type="pres">
      <dgm:prSet presAssocID="{7F75FBD6-906E-AB4C-BAF9-2038709BBDF3}" presName="spaceH" presStyleLbl="node1" presStyleIdx="0" presStyleCnt="0"/>
      <dgm:spPr/>
    </dgm:pt>
    <dgm:pt modelId="{728C1C27-1DC5-0147-A546-BEE33C1827CA}" type="pres">
      <dgm:prSet presAssocID="{7F75FBD6-906E-AB4C-BAF9-2038709BBDF3}" presName="desPictures" presStyleLbl="alignImgPlace1" presStyleIdx="1" presStyleCnt="5"/>
      <dgm:spPr>
        <a:blipFill>
          <a:blip xmlns:r="http://schemas.openxmlformats.org/officeDocument/2006/relationships" r:embed="rId2">
            <a:extLst>
              <a:ext uri="{28A0092B-C50C-407E-A947-70E740481C1C}">
                <a14:useLocalDpi xmlns:a14="http://schemas.microsoft.com/office/drawing/2010/main" xmlns="" val="0"/>
              </a:ext>
            </a:extLst>
          </a:blip>
          <a:srcRect/>
          <a:stretch>
            <a:fillRect l="-24000" r="-24000"/>
          </a:stretch>
        </a:blipFill>
      </dgm:spPr>
    </dgm:pt>
    <dgm:pt modelId="{02FAEE77-F91C-1D45-91BD-6FF2DDA01DD6}" type="pres">
      <dgm:prSet presAssocID="{7F75FBD6-906E-AB4C-BAF9-2038709BBDF3}" presName="desTextWrapper" presStyleCnt="0"/>
      <dgm:spPr/>
    </dgm:pt>
    <dgm:pt modelId="{072FF2FC-1C65-6A48-B14E-5D20A1C6C4CC}" type="pres">
      <dgm:prSet presAssocID="{7F75FBD6-906E-AB4C-BAF9-2038709BBDF3}" presName="desText" presStyleLbl="revTx" presStyleIdx="1" presStyleCnt="5">
        <dgm:presLayoutVars>
          <dgm:bulletEnabled val="1"/>
        </dgm:presLayoutVars>
      </dgm:prSet>
      <dgm:spPr/>
      <dgm:t>
        <a:bodyPr/>
        <a:lstStyle/>
        <a:p>
          <a:endParaRPr lang="en-IN"/>
        </a:p>
      </dgm:t>
    </dgm:pt>
    <dgm:pt modelId="{DD356E7D-2F7F-F94F-BCB2-C0102B227A07}" type="pres">
      <dgm:prSet presAssocID="{30D50324-0C66-D24F-B4A6-E484F0BD5E57}" presName="spaceV" presStyleCnt="0"/>
      <dgm:spPr/>
    </dgm:pt>
    <dgm:pt modelId="{C3A1DC1B-5DF3-5947-BFD2-1426259C4E52}" type="pres">
      <dgm:prSet presAssocID="{FD4AA491-55D8-F74F-88CE-0B53D88BF0F9}" presName="pair" presStyleCnt="0"/>
      <dgm:spPr/>
    </dgm:pt>
    <dgm:pt modelId="{BED2DF90-EF6C-1E46-A8DC-65795A174BD0}" type="pres">
      <dgm:prSet presAssocID="{FD4AA491-55D8-F74F-88CE-0B53D88BF0F9}" presName="spaceH" presStyleLbl="node1" presStyleIdx="0" presStyleCnt="0"/>
      <dgm:spPr/>
    </dgm:pt>
    <dgm:pt modelId="{CCD6EB9B-74BF-F44C-B5F1-0904F0520B6D}" type="pres">
      <dgm:prSet presAssocID="{FD4AA491-55D8-F74F-88CE-0B53D88BF0F9}" presName="desPictures" presStyleLbl="alignImgPlace1" presStyleIdx="2" presStyleCnt="5"/>
      <dgm:spPr>
        <a:blipFill>
          <a:blip xmlns:r="http://schemas.openxmlformats.org/officeDocument/2006/relationships" r:embed="rId1">
            <a:extLst>
              <a:ext uri="{28A0092B-C50C-407E-A947-70E740481C1C}">
                <a14:useLocalDpi xmlns:a14="http://schemas.microsoft.com/office/drawing/2010/main" xmlns="" val="0"/>
              </a:ext>
            </a:extLst>
          </a:blip>
          <a:srcRect/>
          <a:stretch>
            <a:fillRect l="-17000" r="-17000"/>
          </a:stretch>
        </a:blipFill>
      </dgm:spPr>
    </dgm:pt>
    <dgm:pt modelId="{E39C0869-2899-1848-B635-8D849E2E1FAE}" type="pres">
      <dgm:prSet presAssocID="{FD4AA491-55D8-F74F-88CE-0B53D88BF0F9}" presName="desTextWrapper" presStyleCnt="0"/>
      <dgm:spPr/>
    </dgm:pt>
    <dgm:pt modelId="{D53A1BB4-E6A1-304D-8A28-716890E49812}" type="pres">
      <dgm:prSet presAssocID="{FD4AA491-55D8-F74F-88CE-0B53D88BF0F9}" presName="desText" presStyleLbl="revTx" presStyleIdx="2" presStyleCnt="5">
        <dgm:presLayoutVars>
          <dgm:bulletEnabled val="1"/>
        </dgm:presLayoutVars>
      </dgm:prSet>
      <dgm:spPr/>
      <dgm:t>
        <a:bodyPr/>
        <a:lstStyle/>
        <a:p>
          <a:endParaRPr lang="en-IN"/>
        </a:p>
      </dgm:t>
    </dgm:pt>
    <dgm:pt modelId="{C19A5DF5-D94F-634C-910E-6C747657A7AF}" type="pres">
      <dgm:prSet presAssocID="{EA45F92E-65AF-F544-A7ED-AF1C73463639}" presName="spaceV" presStyleCnt="0"/>
      <dgm:spPr/>
    </dgm:pt>
    <dgm:pt modelId="{94F931D9-D29C-C44E-8150-E0E4FB03A4AE}" type="pres">
      <dgm:prSet presAssocID="{99BBAC7D-29E3-C643-8676-1770F5E98C37}" presName="pair" presStyleCnt="0"/>
      <dgm:spPr/>
    </dgm:pt>
    <dgm:pt modelId="{EF798C95-A525-AD43-BBA6-0D902AD301B8}" type="pres">
      <dgm:prSet presAssocID="{99BBAC7D-29E3-C643-8676-1770F5E98C37}" presName="spaceH" presStyleLbl="node1" presStyleIdx="0" presStyleCnt="0"/>
      <dgm:spPr/>
    </dgm:pt>
    <dgm:pt modelId="{A83443D2-68DD-164C-94BE-156D5DC65303}" type="pres">
      <dgm:prSet presAssocID="{99BBAC7D-29E3-C643-8676-1770F5E98C37}" presName="desPictures" presStyleLbl="alignImgPlace1" presStyleIdx="3" presStyleCnt="5"/>
      <dgm:spPr>
        <a:blipFill>
          <a:blip xmlns:r="http://schemas.openxmlformats.org/officeDocument/2006/relationships" r:embed="rId3">
            <a:extLst>
              <a:ext uri="{28A0092B-C50C-407E-A947-70E740481C1C}">
                <a14:useLocalDpi xmlns:a14="http://schemas.microsoft.com/office/drawing/2010/main" xmlns="" val="0"/>
              </a:ext>
            </a:extLst>
          </a:blip>
          <a:srcRect/>
          <a:stretch>
            <a:fillRect l="-16000" r="-16000"/>
          </a:stretch>
        </a:blipFill>
      </dgm:spPr>
      <dgm:t>
        <a:bodyPr/>
        <a:lstStyle/>
        <a:p>
          <a:endParaRPr lang="en-IN"/>
        </a:p>
      </dgm:t>
    </dgm:pt>
    <dgm:pt modelId="{723F166D-C081-F642-8CC4-0A8D35394C0B}" type="pres">
      <dgm:prSet presAssocID="{99BBAC7D-29E3-C643-8676-1770F5E98C37}" presName="desTextWrapper" presStyleCnt="0"/>
      <dgm:spPr/>
    </dgm:pt>
    <dgm:pt modelId="{522AD432-8390-BC40-9BC0-DEFBA9B6F019}" type="pres">
      <dgm:prSet presAssocID="{99BBAC7D-29E3-C643-8676-1770F5E98C37}" presName="desText" presStyleLbl="revTx" presStyleIdx="3" presStyleCnt="5">
        <dgm:presLayoutVars>
          <dgm:bulletEnabled val="1"/>
        </dgm:presLayoutVars>
      </dgm:prSet>
      <dgm:spPr/>
      <dgm:t>
        <a:bodyPr/>
        <a:lstStyle/>
        <a:p>
          <a:endParaRPr lang="en-IN"/>
        </a:p>
      </dgm:t>
    </dgm:pt>
    <dgm:pt modelId="{A88D2A8C-487A-4E80-8F9C-9BEC6AF6DA0C}" type="pres">
      <dgm:prSet presAssocID="{FB3DEFBC-8444-B04F-A4E0-4AA65605F26F}" presName="spaceV" presStyleCnt="0"/>
      <dgm:spPr/>
    </dgm:pt>
    <dgm:pt modelId="{2F337CCA-7C18-453B-A23E-E49724EB1A89}" type="pres">
      <dgm:prSet presAssocID="{C32FA127-AB80-4A60-8B07-B131CE9CAE87}" presName="pair" presStyleCnt="0"/>
      <dgm:spPr/>
    </dgm:pt>
    <dgm:pt modelId="{C988F044-B881-4731-A75E-07A6BDCCF958}" type="pres">
      <dgm:prSet presAssocID="{C32FA127-AB80-4A60-8B07-B131CE9CAE87}" presName="spaceH" presStyleLbl="node1" presStyleIdx="0" presStyleCnt="0"/>
      <dgm:spPr/>
    </dgm:pt>
    <dgm:pt modelId="{82341595-F3C8-4B93-A1CB-EC01C24115EE}" type="pres">
      <dgm:prSet presAssocID="{C32FA127-AB80-4A60-8B07-B131CE9CAE87}" presName="desPictures" presStyleLbl="alignImgPlace1" presStyleIdx="4" presStyleCnt="5"/>
      <dgm:spPr>
        <a:blipFill rotWithShape="0">
          <a:blip xmlns:r="http://schemas.openxmlformats.org/officeDocument/2006/relationships" r:embed="rId4"/>
          <a:stretch>
            <a:fillRect/>
          </a:stretch>
        </a:blipFill>
      </dgm:spPr>
      <dgm:t>
        <a:bodyPr/>
        <a:lstStyle/>
        <a:p>
          <a:endParaRPr lang="en-IN"/>
        </a:p>
      </dgm:t>
    </dgm:pt>
    <dgm:pt modelId="{31E55F7A-D6E9-4BEA-B79C-A02754A5DF7A}" type="pres">
      <dgm:prSet presAssocID="{C32FA127-AB80-4A60-8B07-B131CE9CAE87}" presName="desTextWrapper" presStyleCnt="0"/>
      <dgm:spPr/>
    </dgm:pt>
    <dgm:pt modelId="{EDFABE49-50EE-4BA6-9A55-267CDAAF9494}" type="pres">
      <dgm:prSet presAssocID="{C32FA127-AB80-4A60-8B07-B131CE9CAE87}" presName="desText" presStyleLbl="revTx" presStyleIdx="4" presStyleCnt="5">
        <dgm:presLayoutVars>
          <dgm:bulletEnabled val="1"/>
        </dgm:presLayoutVars>
      </dgm:prSet>
      <dgm:spPr/>
      <dgm:t>
        <a:bodyPr/>
        <a:lstStyle/>
        <a:p>
          <a:endParaRPr lang="en-IN"/>
        </a:p>
      </dgm:t>
    </dgm:pt>
    <dgm:pt modelId="{5242B5F0-BDD5-F749-9BE5-619ABBB8DDC7}" type="pres">
      <dgm:prSet presAssocID="{6F510855-D398-384E-9D6E-9602019B1E92}" presName="maxNode" presStyleCnt="0"/>
      <dgm:spPr/>
    </dgm:pt>
    <dgm:pt modelId="{D3DCC9AF-B35A-544C-9C20-7C5A9D1FAEBC}" type="pres">
      <dgm:prSet presAssocID="{6F510855-D398-384E-9D6E-9602019B1E92}" presName="Name33" presStyleCnt="0"/>
      <dgm:spPr/>
    </dgm:pt>
  </dgm:ptLst>
  <dgm:cxnLst>
    <dgm:cxn modelId="{6B1EA881-D20B-4D12-845A-058E743A0923}" srcId="{C32FA127-AB80-4A60-8B07-B131CE9CAE87}" destId="{3CD23D35-40FB-4DF9-A3B6-A1BCCE1F3FA8}" srcOrd="1" destOrd="0" parTransId="{4A5AF0F2-6B19-4807-BFDD-1E51BC394C25}" sibTransId="{ED455891-D528-4A0C-BCA1-6FA5846452FA}"/>
    <dgm:cxn modelId="{58A406E6-36A9-423C-9F1C-F0B16DDE1D32}" type="presOf" srcId="{7F75FBD6-906E-AB4C-BAF9-2038709BBDF3}" destId="{072FF2FC-1C65-6A48-B14E-5D20A1C6C4CC}" srcOrd="0" destOrd="0" presId="urn:microsoft.com/office/officeart/2008/layout/AccentedPicture"/>
    <dgm:cxn modelId="{2B40253E-1E9F-3D4B-9B9E-EB14A9D1D48B}" srcId="{6F510855-D398-384E-9D6E-9602019B1E92}" destId="{09A2BD20-B9F7-BE4A-B002-8E9BA54219CD}" srcOrd="1" destOrd="0" parTransId="{5DB072E9-080B-7C47-B3B4-C2889391FB3D}" sibTransId="{3FB1E349-7F32-4A4E-8E6E-DCF04B95AE04}"/>
    <dgm:cxn modelId="{D407CB00-6F6D-4FDA-A778-9777D2E22EBF}" type="presOf" srcId="{1DC64D08-DD35-0745-A2D2-ED818DF09A4D}" destId="{998B5B4D-AE16-7B42-A84A-B29638904777}" srcOrd="0" destOrd="0" presId="urn:microsoft.com/office/officeart/2008/layout/AccentedPicture"/>
    <dgm:cxn modelId="{ADA39746-CE8B-4192-BDC0-C6BB9F9936C6}" type="presOf" srcId="{40C4B555-F0F1-E145-8627-4173594A169B}" destId="{4CF6E22A-9B18-F64B-8FA5-F86C37C8B1F5}" srcOrd="0" destOrd="0" presId="urn:microsoft.com/office/officeart/2008/layout/AccentedPicture"/>
    <dgm:cxn modelId="{5DB1F998-F717-4081-832B-48030FF22222}" type="presOf" srcId="{FD4AA491-55D8-F74F-88CE-0B53D88BF0F9}" destId="{D53A1BB4-E6A1-304D-8A28-716890E49812}" srcOrd="0" destOrd="0" presId="urn:microsoft.com/office/officeart/2008/layout/AccentedPicture"/>
    <dgm:cxn modelId="{2898BAAA-FB52-4A85-B7FB-8027C7C01C92}" type="presOf" srcId="{99BBAC7D-29E3-C643-8676-1770F5E98C37}" destId="{522AD432-8390-BC40-9BC0-DEFBA9B6F019}" srcOrd="0" destOrd="0" presId="urn:microsoft.com/office/officeart/2008/layout/AccentedPicture"/>
    <dgm:cxn modelId="{957EA0C7-C6FE-46AF-8EDD-E9619AD3F2DB}" type="presOf" srcId="{C32FA127-AB80-4A60-8B07-B131CE9CAE87}" destId="{EDFABE49-50EE-4BA6-9A55-267CDAAF9494}" srcOrd="0" destOrd="0" presId="urn:microsoft.com/office/officeart/2008/layout/AccentedPicture"/>
    <dgm:cxn modelId="{67AB43B9-8E85-41E9-9DD7-141617E436B4}" type="presOf" srcId="{3CD23D35-40FB-4DF9-A3B6-A1BCCE1F3FA8}" destId="{EDFABE49-50EE-4BA6-9A55-267CDAAF9494}" srcOrd="0" destOrd="2" presId="urn:microsoft.com/office/officeart/2008/layout/AccentedPicture"/>
    <dgm:cxn modelId="{DFC1D67C-2DBA-6F4D-9AF9-E6F5AE166056}" srcId="{6F510855-D398-384E-9D6E-9602019B1E92}" destId="{99BBAC7D-29E3-C643-8676-1770F5E98C37}" srcOrd="4" destOrd="0" parTransId="{2A3F1FF5-8D8E-B940-93EA-04D1BD3D2239}" sibTransId="{FB3DEFBC-8444-B04F-A4E0-4AA65605F26F}"/>
    <dgm:cxn modelId="{79A210AC-D161-444A-8ECF-0AF0EC87F860}" srcId="{6F510855-D398-384E-9D6E-9602019B1E92}" destId="{7F75FBD6-906E-AB4C-BAF9-2038709BBDF3}" srcOrd="2" destOrd="0" parTransId="{E131745A-CECE-2441-913B-514ADC3E9D0C}" sibTransId="{30D50324-0C66-D24F-B4A6-E484F0BD5E57}"/>
    <dgm:cxn modelId="{662B7E2A-0910-4CA4-BCD2-F1E6BCAF6F1C}" type="presOf" srcId="{18F0F099-484A-4942-B2A3-A0C935545A54}" destId="{EDFABE49-50EE-4BA6-9A55-267CDAAF9494}" srcOrd="0" destOrd="1" presId="urn:microsoft.com/office/officeart/2008/layout/AccentedPicture"/>
    <dgm:cxn modelId="{5DA3BEE2-F048-49EE-AEF1-4F65F0A94B92}" srcId="{C32FA127-AB80-4A60-8B07-B131CE9CAE87}" destId="{25F90691-61A7-48D4-815E-0C495CD1AE8F}" srcOrd="2" destOrd="0" parTransId="{91EB0E94-4DEA-448D-B04A-11093E22A27B}" sibTransId="{BF002F1D-E695-4C91-9616-430294514018}"/>
    <dgm:cxn modelId="{171E0530-4F1B-4F13-B2C3-C42768944BBD}" srcId="{6F510855-D398-384E-9D6E-9602019B1E92}" destId="{C32FA127-AB80-4A60-8B07-B131CE9CAE87}" srcOrd="5" destOrd="0" parTransId="{DC606E52-4ED5-4E28-BB29-BD895EAB86C6}" sibTransId="{1880435B-331A-40C3-96FF-3D540AEE7D96}"/>
    <dgm:cxn modelId="{39D5906F-73FB-0F49-B76F-DCFFB496263E}" srcId="{6F510855-D398-384E-9D6E-9602019B1E92}" destId="{40C4B555-F0F1-E145-8627-4173594A169B}" srcOrd="0" destOrd="0" parTransId="{BC9080AA-BF43-3442-83D9-7E5BFC118037}" sibTransId="{1DC64D08-DD35-0745-A2D2-ED818DF09A4D}"/>
    <dgm:cxn modelId="{D1838E57-28DD-4C98-AF0E-ED84106155A8}" type="presOf" srcId="{6F510855-D398-384E-9D6E-9602019B1E92}" destId="{0F2F7D34-9D56-E047-B17D-A57EB9D66010}" srcOrd="0" destOrd="0" presId="urn:microsoft.com/office/officeart/2008/layout/AccentedPicture"/>
    <dgm:cxn modelId="{E2D20F35-3ECC-494A-A35C-EB047F690FBA}" srcId="{6F510855-D398-384E-9D6E-9602019B1E92}" destId="{FD4AA491-55D8-F74F-88CE-0B53D88BF0F9}" srcOrd="3" destOrd="0" parTransId="{075052BF-CBD0-0945-AC91-D45FF1B9646D}" sibTransId="{EA45F92E-65AF-F544-A7ED-AF1C73463639}"/>
    <dgm:cxn modelId="{33A65C77-8743-4972-BD75-CC4091F6AD09}" type="presOf" srcId="{25F90691-61A7-48D4-815E-0C495CD1AE8F}" destId="{EDFABE49-50EE-4BA6-9A55-267CDAAF9494}" srcOrd="0" destOrd="3" presId="urn:microsoft.com/office/officeart/2008/layout/AccentedPicture"/>
    <dgm:cxn modelId="{324B0D16-0886-4A7C-B161-1C9D13DF8D61}" type="presOf" srcId="{09A2BD20-B9F7-BE4A-B002-8E9BA54219CD}" destId="{7797D941-BB0D-024A-8666-7CF7291D9F49}" srcOrd="0" destOrd="0" presId="urn:microsoft.com/office/officeart/2008/layout/AccentedPicture"/>
    <dgm:cxn modelId="{F39BF7FB-B091-4285-A04D-CD5675D06605}" srcId="{C32FA127-AB80-4A60-8B07-B131CE9CAE87}" destId="{18F0F099-484A-4942-B2A3-A0C935545A54}" srcOrd="0" destOrd="0" parTransId="{B4C1428A-4F40-425E-935F-FDC297767F08}" sibTransId="{C0F26162-7ABC-43BF-A378-118DE6AE380D}"/>
    <dgm:cxn modelId="{E10530AC-B31C-4DF3-A4BE-19421D8FBE54}" type="presParOf" srcId="{0F2F7D34-9D56-E047-B17D-A57EB9D66010}" destId="{998B5B4D-AE16-7B42-A84A-B29638904777}" srcOrd="0" destOrd="0" presId="urn:microsoft.com/office/officeart/2008/layout/AccentedPicture"/>
    <dgm:cxn modelId="{4005B09A-7AF7-4B6B-A58E-EE2B77EAA95B}" type="presParOf" srcId="{0F2F7D34-9D56-E047-B17D-A57EB9D66010}" destId="{4CF6E22A-9B18-F64B-8FA5-F86C37C8B1F5}" srcOrd="1" destOrd="0" presId="urn:microsoft.com/office/officeart/2008/layout/AccentedPicture"/>
    <dgm:cxn modelId="{A89DFE7F-241D-4078-9C25-FA826B3741E8}" type="presParOf" srcId="{0F2F7D34-9D56-E047-B17D-A57EB9D66010}" destId="{8F9E2CE2-208C-C54A-A1FA-06F6880B12D2}" srcOrd="2" destOrd="0" presId="urn:microsoft.com/office/officeart/2008/layout/AccentedPicture"/>
    <dgm:cxn modelId="{F28C05DE-9410-4498-8DA9-F762AA8C6E9B}" type="presParOf" srcId="{8F9E2CE2-208C-C54A-A1FA-06F6880B12D2}" destId="{90675BA8-4094-8F44-96BE-5F96DA1D6290}" srcOrd="0" destOrd="0" presId="urn:microsoft.com/office/officeart/2008/layout/AccentedPicture"/>
    <dgm:cxn modelId="{284C6538-E0C4-42A8-8600-B46AA3B3A593}" type="presParOf" srcId="{90675BA8-4094-8F44-96BE-5F96DA1D6290}" destId="{5241E50E-6748-EC4A-A5C8-70301CF359F4}" srcOrd="0" destOrd="0" presId="urn:microsoft.com/office/officeart/2008/layout/AccentedPicture"/>
    <dgm:cxn modelId="{CA497256-5B9E-4703-A98E-D3A181585B31}" type="presParOf" srcId="{90675BA8-4094-8F44-96BE-5F96DA1D6290}" destId="{31742A5E-B83E-3847-986C-C163DC273947}" srcOrd="1" destOrd="0" presId="urn:microsoft.com/office/officeart/2008/layout/AccentedPicture"/>
    <dgm:cxn modelId="{99117999-D339-4193-8008-D5936C0768D4}" type="presParOf" srcId="{90675BA8-4094-8F44-96BE-5F96DA1D6290}" destId="{2AE41E38-6C38-2447-8AB3-59CB972568E9}" srcOrd="2" destOrd="0" presId="urn:microsoft.com/office/officeart/2008/layout/AccentedPicture"/>
    <dgm:cxn modelId="{26543A08-C9A1-49B9-B050-2DB53442D375}" type="presParOf" srcId="{2AE41E38-6C38-2447-8AB3-59CB972568E9}" destId="{7797D941-BB0D-024A-8666-7CF7291D9F49}" srcOrd="0" destOrd="0" presId="urn:microsoft.com/office/officeart/2008/layout/AccentedPicture"/>
    <dgm:cxn modelId="{D2288848-C53E-40DC-B358-CBA323124052}" type="presParOf" srcId="{8F9E2CE2-208C-C54A-A1FA-06F6880B12D2}" destId="{30298535-856C-2640-BCE9-1515BCFA8328}" srcOrd="1" destOrd="0" presId="urn:microsoft.com/office/officeart/2008/layout/AccentedPicture"/>
    <dgm:cxn modelId="{DED3D366-95C5-4D39-B9B9-DF109BAE093A}" type="presParOf" srcId="{8F9E2CE2-208C-C54A-A1FA-06F6880B12D2}" destId="{2556A3B0-D61E-EE44-B42A-2D7BBC41D865}" srcOrd="2" destOrd="0" presId="urn:microsoft.com/office/officeart/2008/layout/AccentedPicture"/>
    <dgm:cxn modelId="{C7B05D16-7355-4AA3-8F09-F9009705A5DB}" type="presParOf" srcId="{2556A3B0-D61E-EE44-B42A-2D7BBC41D865}" destId="{66DDCB25-2D0C-2D4F-AD98-A98DAECC9042}" srcOrd="0" destOrd="0" presId="urn:microsoft.com/office/officeart/2008/layout/AccentedPicture"/>
    <dgm:cxn modelId="{16BEC86B-E4C1-400F-B587-7DA8888FE44E}" type="presParOf" srcId="{2556A3B0-D61E-EE44-B42A-2D7BBC41D865}" destId="{728C1C27-1DC5-0147-A546-BEE33C1827CA}" srcOrd="1" destOrd="0" presId="urn:microsoft.com/office/officeart/2008/layout/AccentedPicture"/>
    <dgm:cxn modelId="{AEC512D1-DDCA-4271-ADAD-B470CFA92FD0}" type="presParOf" srcId="{2556A3B0-D61E-EE44-B42A-2D7BBC41D865}" destId="{02FAEE77-F91C-1D45-91BD-6FF2DDA01DD6}" srcOrd="2" destOrd="0" presId="urn:microsoft.com/office/officeart/2008/layout/AccentedPicture"/>
    <dgm:cxn modelId="{0AF49B22-1B11-459B-99FB-55BE21058795}" type="presParOf" srcId="{02FAEE77-F91C-1D45-91BD-6FF2DDA01DD6}" destId="{072FF2FC-1C65-6A48-B14E-5D20A1C6C4CC}" srcOrd="0" destOrd="0" presId="urn:microsoft.com/office/officeart/2008/layout/AccentedPicture"/>
    <dgm:cxn modelId="{DA88C035-E989-4E04-84A4-0A3BF34314EE}" type="presParOf" srcId="{8F9E2CE2-208C-C54A-A1FA-06F6880B12D2}" destId="{DD356E7D-2F7F-F94F-BCB2-C0102B227A07}" srcOrd="3" destOrd="0" presId="urn:microsoft.com/office/officeart/2008/layout/AccentedPicture"/>
    <dgm:cxn modelId="{BB4641B6-5FD2-4FFB-9593-B6C20E52A1BB}" type="presParOf" srcId="{8F9E2CE2-208C-C54A-A1FA-06F6880B12D2}" destId="{C3A1DC1B-5DF3-5947-BFD2-1426259C4E52}" srcOrd="4" destOrd="0" presId="urn:microsoft.com/office/officeart/2008/layout/AccentedPicture"/>
    <dgm:cxn modelId="{75641FF1-0F21-4D78-9B6F-D580DE2D3CA7}" type="presParOf" srcId="{C3A1DC1B-5DF3-5947-BFD2-1426259C4E52}" destId="{BED2DF90-EF6C-1E46-A8DC-65795A174BD0}" srcOrd="0" destOrd="0" presId="urn:microsoft.com/office/officeart/2008/layout/AccentedPicture"/>
    <dgm:cxn modelId="{19222677-A691-4101-ABA6-2DF38382C408}" type="presParOf" srcId="{C3A1DC1B-5DF3-5947-BFD2-1426259C4E52}" destId="{CCD6EB9B-74BF-F44C-B5F1-0904F0520B6D}" srcOrd="1" destOrd="0" presId="urn:microsoft.com/office/officeart/2008/layout/AccentedPicture"/>
    <dgm:cxn modelId="{0DAD79A6-FB09-4045-9695-FA130105B12B}" type="presParOf" srcId="{C3A1DC1B-5DF3-5947-BFD2-1426259C4E52}" destId="{E39C0869-2899-1848-B635-8D849E2E1FAE}" srcOrd="2" destOrd="0" presId="urn:microsoft.com/office/officeart/2008/layout/AccentedPicture"/>
    <dgm:cxn modelId="{90944F6D-1EB7-4A2F-9D68-A559A6F06CAB}" type="presParOf" srcId="{E39C0869-2899-1848-B635-8D849E2E1FAE}" destId="{D53A1BB4-E6A1-304D-8A28-716890E49812}" srcOrd="0" destOrd="0" presId="urn:microsoft.com/office/officeart/2008/layout/AccentedPicture"/>
    <dgm:cxn modelId="{B937C414-5627-4589-BC3B-E24C8D9AAB21}" type="presParOf" srcId="{8F9E2CE2-208C-C54A-A1FA-06F6880B12D2}" destId="{C19A5DF5-D94F-634C-910E-6C747657A7AF}" srcOrd="5" destOrd="0" presId="urn:microsoft.com/office/officeart/2008/layout/AccentedPicture"/>
    <dgm:cxn modelId="{2C9587E5-11E0-4B2E-9793-F8098E12C114}" type="presParOf" srcId="{8F9E2CE2-208C-C54A-A1FA-06F6880B12D2}" destId="{94F931D9-D29C-C44E-8150-E0E4FB03A4AE}" srcOrd="6" destOrd="0" presId="urn:microsoft.com/office/officeart/2008/layout/AccentedPicture"/>
    <dgm:cxn modelId="{D8126FEB-F297-4382-BFF7-22CB3D4E5885}" type="presParOf" srcId="{94F931D9-D29C-C44E-8150-E0E4FB03A4AE}" destId="{EF798C95-A525-AD43-BBA6-0D902AD301B8}" srcOrd="0" destOrd="0" presId="urn:microsoft.com/office/officeart/2008/layout/AccentedPicture"/>
    <dgm:cxn modelId="{F431D095-59E3-401C-B529-E3F0E5BF75E5}" type="presParOf" srcId="{94F931D9-D29C-C44E-8150-E0E4FB03A4AE}" destId="{A83443D2-68DD-164C-94BE-156D5DC65303}" srcOrd="1" destOrd="0" presId="urn:microsoft.com/office/officeart/2008/layout/AccentedPicture"/>
    <dgm:cxn modelId="{E46889DC-A07E-4511-A4EF-C4CA48400F86}" type="presParOf" srcId="{94F931D9-D29C-C44E-8150-E0E4FB03A4AE}" destId="{723F166D-C081-F642-8CC4-0A8D35394C0B}" srcOrd="2" destOrd="0" presId="urn:microsoft.com/office/officeart/2008/layout/AccentedPicture"/>
    <dgm:cxn modelId="{D8A54D05-C344-42F6-89E7-97BED7BF860B}" type="presParOf" srcId="{723F166D-C081-F642-8CC4-0A8D35394C0B}" destId="{522AD432-8390-BC40-9BC0-DEFBA9B6F019}" srcOrd="0" destOrd="0" presId="urn:microsoft.com/office/officeart/2008/layout/AccentedPicture"/>
    <dgm:cxn modelId="{18B3BDAF-E756-4E00-85DA-189CD9E529A3}" type="presParOf" srcId="{8F9E2CE2-208C-C54A-A1FA-06F6880B12D2}" destId="{A88D2A8C-487A-4E80-8F9C-9BEC6AF6DA0C}" srcOrd="7" destOrd="0" presId="urn:microsoft.com/office/officeart/2008/layout/AccentedPicture"/>
    <dgm:cxn modelId="{4404179E-F855-49EB-BD32-1FF81ABAD25F}" type="presParOf" srcId="{8F9E2CE2-208C-C54A-A1FA-06F6880B12D2}" destId="{2F337CCA-7C18-453B-A23E-E49724EB1A89}" srcOrd="8" destOrd="0" presId="urn:microsoft.com/office/officeart/2008/layout/AccentedPicture"/>
    <dgm:cxn modelId="{D5B205F6-45CE-4629-B410-407502146ACF}" type="presParOf" srcId="{2F337CCA-7C18-453B-A23E-E49724EB1A89}" destId="{C988F044-B881-4731-A75E-07A6BDCCF958}" srcOrd="0" destOrd="0" presId="urn:microsoft.com/office/officeart/2008/layout/AccentedPicture"/>
    <dgm:cxn modelId="{5016D6D8-D65B-4306-AEF0-4DA53702E7F2}" type="presParOf" srcId="{2F337CCA-7C18-453B-A23E-E49724EB1A89}" destId="{82341595-F3C8-4B93-A1CB-EC01C24115EE}" srcOrd="1" destOrd="0" presId="urn:microsoft.com/office/officeart/2008/layout/AccentedPicture"/>
    <dgm:cxn modelId="{497AB512-53C3-4262-BD41-FF11A22CD237}" type="presParOf" srcId="{2F337CCA-7C18-453B-A23E-E49724EB1A89}" destId="{31E55F7A-D6E9-4BEA-B79C-A02754A5DF7A}" srcOrd="2" destOrd="0" presId="urn:microsoft.com/office/officeart/2008/layout/AccentedPicture"/>
    <dgm:cxn modelId="{6F677FA2-7212-476A-9D4C-19A5925D29B5}" type="presParOf" srcId="{31E55F7A-D6E9-4BEA-B79C-A02754A5DF7A}" destId="{EDFABE49-50EE-4BA6-9A55-267CDAAF9494}" srcOrd="0" destOrd="0" presId="urn:microsoft.com/office/officeart/2008/layout/AccentedPicture"/>
    <dgm:cxn modelId="{8E709F5C-D074-463B-9934-D0CF9C5E0ADF}" type="presParOf" srcId="{0F2F7D34-9D56-E047-B17D-A57EB9D66010}" destId="{5242B5F0-BDD5-F749-9BE5-619ABBB8DDC7}" srcOrd="3" destOrd="0" presId="urn:microsoft.com/office/officeart/2008/layout/AccentedPicture"/>
    <dgm:cxn modelId="{126C4A3C-9938-4BB0-964D-BA7740163B1F}" type="presParOf" srcId="{5242B5F0-BDD5-F749-9BE5-619ABBB8DDC7}" destId="{D3DCC9AF-B35A-544C-9C20-7C5A9D1FAEBC}" srcOrd="0" destOrd="0" presId="urn:microsoft.com/office/officeart/2008/layout/AccentedPicture"/>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F510855-D398-384E-9D6E-9602019B1E92}" type="doc">
      <dgm:prSet loTypeId="urn:microsoft.com/office/officeart/2008/layout/AccentedPicture" loCatId="process" qsTypeId="urn:microsoft.com/office/officeart/2005/8/quickstyle/simple4" qsCatId="simple" csTypeId="urn:microsoft.com/office/officeart/2005/8/colors/accent1_2" csCatId="accent1" phldr="1"/>
      <dgm:spPr/>
      <dgm:t>
        <a:bodyPr/>
        <a:lstStyle/>
        <a:p>
          <a:endParaRPr lang="en-US"/>
        </a:p>
      </dgm:t>
    </dgm:pt>
    <dgm:pt modelId="{7F75FBD6-906E-AB4C-BAF9-2038709BBDF3}">
      <dgm:prSet/>
      <dgm:spPr/>
      <dgm:t>
        <a:bodyPr/>
        <a:lstStyle/>
        <a:p>
          <a:pPr algn="just" rtl="0"/>
          <a:r>
            <a:rPr lang="en-US" b="0" i="0" dirty="0" smtClean="0"/>
            <a:t>The proposed system employs Ultrasonic Sensors and Optical Encoders which  are free form RF interference </a:t>
          </a:r>
          <a:endParaRPr lang="en-US" dirty="0"/>
        </a:p>
      </dgm:t>
    </dgm:pt>
    <dgm:pt modelId="{E131745A-CECE-2441-913B-514ADC3E9D0C}" type="parTrans" cxnId="{79A210AC-D161-444A-8ECF-0AF0EC87F860}">
      <dgm:prSet/>
      <dgm:spPr/>
      <dgm:t>
        <a:bodyPr/>
        <a:lstStyle/>
        <a:p>
          <a:endParaRPr lang="en-US"/>
        </a:p>
      </dgm:t>
    </dgm:pt>
    <dgm:pt modelId="{30D50324-0C66-D24F-B4A6-E484F0BD5E57}" type="sibTrans" cxnId="{79A210AC-D161-444A-8ECF-0AF0EC87F860}">
      <dgm:prSet/>
      <dgm:spPr/>
      <dgm:t>
        <a:bodyPr/>
        <a:lstStyle/>
        <a:p>
          <a:endParaRPr lang="en-US"/>
        </a:p>
      </dgm:t>
    </dgm:pt>
    <dgm:pt modelId="{FD4AA491-55D8-F74F-88CE-0B53D88BF0F9}">
      <dgm:prSet/>
      <dgm:spPr/>
      <dgm:t>
        <a:bodyPr/>
        <a:lstStyle/>
        <a:p>
          <a:pPr algn="just" rtl="0"/>
          <a:r>
            <a:rPr lang="en-US" b="0" i="0" dirty="0" smtClean="0"/>
            <a:t>However the Actuators present in the system may induce RF interference which has been eliminated through proper shielding and component specification and selection</a:t>
          </a:r>
          <a:endParaRPr lang="en-US" dirty="0"/>
        </a:p>
      </dgm:t>
    </dgm:pt>
    <dgm:pt modelId="{075052BF-CBD0-0945-AC91-D45FF1B9646D}" type="parTrans" cxnId="{E2D20F35-3ECC-494A-A35C-EB047F690FBA}">
      <dgm:prSet/>
      <dgm:spPr/>
      <dgm:t>
        <a:bodyPr/>
        <a:lstStyle/>
        <a:p>
          <a:endParaRPr lang="en-US"/>
        </a:p>
      </dgm:t>
    </dgm:pt>
    <dgm:pt modelId="{EA45F92E-65AF-F544-A7ED-AF1C73463639}" type="sibTrans" cxnId="{E2D20F35-3ECC-494A-A35C-EB047F690FBA}">
      <dgm:prSet/>
      <dgm:spPr/>
      <dgm:t>
        <a:bodyPr/>
        <a:lstStyle/>
        <a:p>
          <a:endParaRPr lang="en-US"/>
        </a:p>
      </dgm:t>
    </dgm:pt>
    <dgm:pt modelId="{09A2BD20-B9F7-BE4A-B002-8E9BA54219CD}">
      <dgm:prSet/>
      <dgm:spPr/>
      <dgm:t>
        <a:bodyPr/>
        <a:lstStyle/>
        <a:p>
          <a:pPr algn="just"/>
          <a:r>
            <a:rPr lang="en-US" dirty="0" smtClean="0"/>
            <a:t>Electromagnetic interference is another key concern present in fuel stations</a:t>
          </a:r>
          <a:endParaRPr lang="en-US" dirty="0"/>
        </a:p>
      </dgm:t>
    </dgm:pt>
    <dgm:pt modelId="{5DB072E9-080B-7C47-B3B4-C2889391FB3D}" type="parTrans" cxnId="{2B40253E-1E9F-3D4B-9B9E-EB14A9D1D48B}">
      <dgm:prSet/>
      <dgm:spPr/>
      <dgm:t>
        <a:bodyPr/>
        <a:lstStyle/>
        <a:p>
          <a:endParaRPr lang="en-US"/>
        </a:p>
      </dgm:t>
    </dgm:pt>
    <dgm:pt modelId="{3FB1E349-7F32-4A4E-8E6E-DCF04B95AE04}" type="sibTrans" cxnId="{2B40253E-1E9F-3D4B-9B9E-EB14A9D1D48B}">
      <dgm:prSet/>
      <dgm:spPr/>
      <dgm:t>
        <a:bodyPr/>
        <a:lstStyle/>
        <a:p>
          <a:endParaRPr lang="en-US"/>
        </a:p>
      </dgm:t>
    </dgm:pt>
    <dgm:pt modelId="{40C4B555-F0F1-E145-8627-4173594A169B}">
      <dgm:prSet/>
      <dgm:spPr/>
      <dgm:t>
        <a:bodyPr/>
        <a:lstStyle/>
        <a:p>
          <a:pPr rtl="0"/>
          <a:endParaRPr lang="en-US" dirty="0"/>
        </a:p>
      </dgm:t>
    </dgm:pt>
    <dgm:pt modelId="{1DC64D08-DD35-0745-A2D2-ED818DF09A4D}" type="sibTrans" cxnId="{39D5906F-73FB-0F49-B76F-DCFFB496263E}">
      <dgm:prSet/>
      <dgm:spPr>
        <a:blipFill rotWithShape="1">
          <a:blip xmlns:r="http://schemas.openxmlformats.org/officeDocument/2006/relationships" r:embed="rId1"/>
          <a:stretch>
            <a:fillRect/>
          </a:stretch>
        </a:blipFill>
      </dgm:spPr>
      <dgm:t>
        <a:bodyPr/>
        <a:lstStyle/>
        <a:p>
          <a:endParaRPr lang="en-US"/>
        </a:p>
      </dgm:t>
    </dgm:pt>
    <dgm:pt modelId="{BC9080AA-BF43-3442-83D9-7E5BFC118037}" type="parTrans" cxnId="{39D5906F-73FB-0F49-B76F-DCFFB496263E}">
      <dgm:prSet/>
      <dgm:spPr/>
      <dgm:t>
        <a:bodyPr/>
        <a:lstStyle/>
        <a:p>
          <a:endParaRPr lang="en-US"/>
        </a:p>
      </dgm:t>
    </dgm:pt>
    <dgm:pt modelId="{0F2F7D34-9D56-E047-B17D-A57EB9D66010}" type="pres">
      <dgm:prSet presAssocID="{6F510855-D398-384E-9D6E-9602019B1E92}" presName="Name0" presStyleCnt="0">
        <dgm:presLayoutVars>
          <dgm:dir/>
        </dgm:presLayoutVars>
      </dgm:prSet>
      <dgm:spPr/>
      <dgm:t>
        <a:bodyPr/>
        <a:lstStyle/>
        <a:p>
          <a:endParaRPr lang="en-SG"/>
        </a:p>
      </dgm:t>
    </dgm:pt>
    <dgm:pt modelId="{998B5B4D-AE16-7B42-A84A-B29638904777}" type="pres">
      <dgm:prSet presAssocID="{1DC64D08-DD35-0745-A2D2-ED818DF09A4D}" presName="picture_1" presStyleLbl="bgImgPlace1" presStyleIdx="0" presStyleCnt="1"/>
      <dgm:spPr/>
      <dgm:t>
        <a:bodyPr/>
        <a:lstStyle/>
        <a:p>
          <a:endParaRPr lang="en-SG"/>
        </a:p>
      </dgm:t>
    </dgm:pt>
    <dgm:pt modelId="{4CF6E22A-9B18-F64B-8FA5-F86C37C8B1F5}" type="pres">
      <dgm:prSet presAssocID="{40C4B555-F0F1-E145-8627-4173594A169B}" presName="text_1" presStyleLbl="node1" presStyleIdx="0" presStyleCnt="0">
        <dgm:presLayoutVars>
          <dgm:bulletEnabled val="1"/>
        </dgm:presLayoutVars>
      </dgm:prSet>
      <dgm:spPr/>
      <dgm:t>
        <a:bodyPr/>
        <a:lstStyle/>
        <a:p>
          <a:endParaRPr lang="en-US"/>
        </a:p>
      </dgm:t>
    </dgm:pt>
    <dgm:pt modelId="{8F9E2CE2-208C-C54A-A1FA-06F6880B12D2}" type="pres">
      <dgm:prSet presAssocID="{6F510855-D398-384E-9D6E-9602019B1E92}" presName="linV" presStyleCnt="0"/>
      <dgm:spPr/>
    </dgm:pt>
    <dgm:pt modelId="{90675BA8-4094-8F44-96BE-5F96DA1D6290}" type="pres">
      <dgm:prSet presAssocID="{09A2BD20-B9F7-BE4A-B002-8E9BA54219CD}" presName="pair" presStyleCnt="0"/>
      <dgm:spPr/>
    </dgm:pt>
    <dgm:pt modelId="{5241E50E-6748-EC4A-A5C8-70301CF359F4}" type="pres">
      <dgm:prSet presAssocID="{09A2BD20-B9F7-BE4A-B002-8E9BA54219CD}" presName="spaceH" presStyleLbl="node1" presStyleIdx="0" presStyleCnt="0"/>
      <dgm:spPr/>
    </dgm:pt>
    <dgm:pt modelId="{31742A5E-B83E-3847-986C-C163DC273947}" type="pres">
      <dgm:prSet presAssocID="{09A2BD20-B9F7-BE4A-B002-8E9BA54219CD}" presName="desPictures" presStyleLbl="alignImgPlace1" presStyleIdx="0" presStyleCnt="3"/>
      <dgm:spPr>
        <a:blipFill>
          <a:blip xmlns:r="http://schemas.openxmlformats.org/officeDocument/2006/relationships" r:embed="rId2">
            <a:extLst>
              <a:ext uri="{28A0092B-C50C-407E-A947-70E740481C1C}">
                <a14:useLocalDpi xmlns="" xmlns:a14="http://schemas.microsoft.com/office/drawing/2010/main" val="0"/>
              </a:ext>
            </a:extLst>
          </a:blip>
          <a:srcRect/>
          <a:stretch>
            <a:fillRect l="-50000" r="-50000"/>
          </a:stretch>
        </a:blipFill>
      </dgm:spPr>
      <dgm:t>
        <a:bodyPr/>
        <a:lstStyle/>
        <a:p>
          <a:endParaRPr lang="en-SG"/>
        </a:p>
      </dgm:t>
    </dgm:pt>
    <dgm:pt modelId="{2AE41E38-6C38-2447-8AB3-59CB972568E9}" type="pres">
      <dgm:prSet presAssocID="{09A2BD20-B9F7-BE4A-B002-8E9BA54219CD}" presName="desTextWrapper" presStyleCnt="0"/>
      <dgm:spPr/>
    </dgm:pt>
    <dgm:pt modelId="{7797D941-BB0D-024A-8666-7CF7291D9F49}" type="pres">
      <dgm:prSet presAssocID="{09A2BD20-B9F7-BE4A-B002-8E9BA54219CD}" presName="desText" presStyleLbl="revTx" presStyleIdx="0" presStyleCnt="3">
        <dgm:presLayoutVars>
          <dgm:bulletEnabled val="1"/>
        </dgm:presLayoutVars>
      </dgm:prSet>
      <dgm:spPr/>
      <dgm:t>
        <a:bodyPr/>
        <a:lstStyle/>
        <a:p>
          <a:endParaRPr lang="en-US"/>
        </a:p>
      </dgm:t>
    </dgm:pt>
    <dgm:pt modelId="{30298535-856C-2640-BCE9-1515BCFA8328}" type="pres">
      <dgm:prSet presAssocID="{3FB1E349-7F32-4A4E-8E6E-DCF04B95AE04}" presName="spaceV" presStyleCnt="0"/>
      <dgm:spPr/>
    </dgm:pt>
    <dgm:pt modelId="{2556A3B0-D61E-EE44-B42A-2D7BBC41D865}" type="pres">
      <dgm:prSet presAssocID="{7F75FBD6-906E-AB4C-BAF9-2038709BBDF3}" presName="pair" presStyleCnt="0"/>
      <dgm:spPr/>
    </dgm:pt>
    <dgm:pt modelId="{66DDCB25-2D0C-2D4F-AD98-A98DAECC9042}" type="pres">
      <dgm:prSet presAssocID="{7F75FBD6-906E-AB4C-BAF9-2038709BBDF3}" presName="spaceH" presStyleLbl="node1" presStyleIdx="0" presStyleCnt="0"/>
      <dgm:spPr/>
    </dgm:pt>
    <dgm:pt modelId="{728C1C27-1DC5-0147-A546-BEE33C1827CA}" type="pres">
      <dgm:prSet presAssocID="{7F75FBD6-906E-AB4C-BAF9-2038709BBDF3}" presName="desPictures" presStyleLbl="alignImgPlace1" presStyleIdx="1" presStyleCnt="3"/>
      <dgm:spPr>
        <a:blipFill>
          <a:blip xmlns:r="http://schemas.openxmlformats.org/officeDocument/2006/relationships" r:embed="rId3">
            <a:extLst>
              <a:ext uri="{28A0092B-C50C-407E-A947-70E740481C1C}">
                <a14:useLocalDpi xmlns="" xmlns:a14="http://schemas.microsoft.com/office/drawing/2010/main" val="0"/>
              </a:ext>
            </a:extLst>
          </a:blip>
          <a:srcRect/>
          <a:stretch>
            <a:fillRect l="-96000" r="-96000"/>
          </a:stretch>
        </a:blipFill>
      </dgm:spPr>
      <dgm:t>
        <a:bodyPr/>
        <a:lstStyle/>
        <a:p>
          <a:endParaRPr lang="en-SG"/>
        </a:p>
      </dgm:t>
    </dgm:pt>
    <dgm:pt modelId="{02FAEE77-F91C-1D45-91BD-6FF2DDA01DD6}" type="pres">
      <dgm:prSet presAssocID="{7F75FBD6-906E-AB4C-BAF9-2038709BBDF3}" presName="desTextWrapper" presStyleCnt="0"/>
      <dgm:spPr/>
    </dgm:pt>
    <dgm:pt modelId="{072FF2FC-1C65-6A48-B14E-5D20A1C6C4CC}" type="pres">
      <dgm:prSet presAssocID="{7F75FBD6-906E-AB4C-BAF9-2038709BBDF3}" presName="desText" presStyleLbl="revTx" presStyleIdx="1" presStyleCnt="3">
        <dgm:presLayoutVars>
          <dgm:bulletEnabled val="1"/>
        </dgm:presLayoutVars>
      </dgm:prSet>
      <dgm:spPr/>
      <dgm:t>
        <a:bodyPr/>
        <a:lstStyle/>
        <a:p>
          <a:endParaRPr lang="en-SG"/>
        </a:p>
      </dgm:t>
    </dgm:pt>
    <dgm:pt modelId="{DD356E7D-2F7F-F94F-BCB2-C0102B227A07}" type="pres">
      <dgm:prSet presAssocID="{30D50324-0C66-D24F-B4A6-E484F0BD5E57}" presName="spaceV" presStyleCnt="0"/>
      <dgm:spPr/>
    </dgm:pt>
    <dgm:pt modelId="{C3A1DC1B-5DF3-5947-BFD2-1426259C4E52}" type="pres">
      <dgm:prSet presAssocID="{FD4AA491-55D8-F74F-88CE-0B53D88BF0F9}" presName="pair" presStyleCnt="0"/>
      <dgm:spPr/>
    </dgm:pt>
    <dgm:pt modelId="{BED2DF90-EF6C-1E46-A8DC-65795A174BD0}" type="pres">
      <dgm:prSet presAssocID="{FD4AA491-55D8-F74F-88CE-0B53D88BF0F9}" presName="spaceH" presStyleLbl="node1" presStyleIdx="0" presStyleCnt="0"/>
      <dgm:spPr/>
    </dgm:pt>
    <dgm:pt modelId="{CCD6EB9B-74BF-F44C-B5F1-0904F0520B6D}" type="pres">
      <dgm:prSet presAssocID="{FD4AA491-55D8-F74F-88CE-0B53D88BF0F9}" presName="desPictures" presStyleLbl="alignImgPlace1" presStyleIdx="2" presStyleCnt="3"/>
      <dgm:spPr>
        <a:blipFill>
          <a:blip xmlns:r="http://schemas.openxmlformats.org/officeDocument/2006/relationships" r:embed="rId4">
            <a:extLst>
              <a:ext uri="{28A0092B-C50C-407E-A947-70E740481C1C}">
                <a14:useLocalDpi xmlns="" xmlns:a14="http://schemas.microsoft.com/office/drawing/2010/main" val="0"/>
              </a:ext>
            </a:extLst>
          </a:blip>
          <a:srcRect/>
          <a:stretch>
            <a:fillRect l="-34000" r="-34000"/>
          </a:stretch>
        </a:blipFill>
      </dgm:spPr>
      <dgm:t>
        <a:bodyPr/>
        <a:lstStyle/>
        <a:p>
          <a:endParaRPr lang="en-SG"/>
        </a:p>
      </dgm:t>
    </dgm:pt>
    <dgm:pt modelId="{E39C0869-2899-1848-B635-8D849E2E1FAE}" type="pres">
      <dgm:prSet presAssocID="{FD4AA491-55D8-F74F-88CE-0B53D88BF0F9}" presName="desTextWrapper" presStyleCnt="0"/>
      <dgm:spPr/>
    </dgm:pt>
    <dgm:pt modelId="{D53A1BB4-E6A1-304D-8A28-716890E49812}" type="pres">
      <dgm:prSet presAssocID="{FD4AA491-55D8-F74F-88CE-0B53D88BF0F9}" presName="desText" presStyleLbl="revTx" presStyleIdx="2" presStyleCnt="3">
        <dgm:presLayoutVars>
          <dgm:bulletEnabled val="1"/>
        </dgm:presLayoutVars>
      </dgm:prSet>
      <dgm:spPr/>
      <dgm:t>
        <a:bodyPr/>
        <a:lstStyle/>
        <a:p>
          <a:endParaRPr lang="en-SG"/>
        </a:p>
      </dgm:t>
    </dgm:pt>
    <dgm:pt modelId="{5242B5F0-BDD5-F749-9BE5-619ABBB8DDC7}" type="pres">
      <dgm:prSet presAssocID="{6F510855-D398-384E-9D6E-9602019B1E92}" presName="maxNode" presStyleCnt="0"/>
      <dgm:spPr/>
    </dgm:pt>
    <dgm:pt modelId="{D3DCC9AF-B35A-544C-9C20-7C5A9D1FAEBC}" type="pres">
      <dgm:prSet presAssocID="{6F510855-D398-384E-9D6E-9602019B1E92}" presName="Name33" presStyleCnt="0"/>
      <dgm:spPr/>
    </dgm:pt>
  </dgm:ptLst>
  <dgm:cxnLst>
    <dgm:cxn modelId="{271F8CA6-A4C3-4365-817A-3639F054C927}" type="presOf" srcId="{09A2BD20-B9F7-BE4A-B002-8E9BA54219CD}" destId="{7797D941-BB0D-024A-8666-7CF7291D9F49}" srcOrd="0" destOrd="0" presId="urn:microsoft.com/office/officeart/2008/layout/AccentedPicture"/>
    <dgm:cxn modelId="{10B19E18-72E6-4CAA-93F5-1D56B2E2D05F}" type="presOf" srcId="{40C4B555-F0F1-E145-8627-4173594A169B}" destId="{4CF6E22A-9B18-F64B-8FA5-F86C37C8B1F5}" srcOrd="0" destOrd="0" presId="urn:microsoft.com/office/officeart/2008/layout/AccentedPicture"/>
    <dgm:cxn modelId="{E2D20F35-3ECC-494A-A35C-EB047F690FBA}" srcId="{6F510855-D398-384E-9D6E-9602019B1E92}" destId="{FD4AA491-55D8-F74F-88CE-0B53D88BF0F9}" srcOrd="3" destOrd="0" parTransId="{075052BF-CBD0-0945-AC91-D45FF1B9646D}" sibTransId="{EA45F92E-65AF-F544-A7ED-AF1C73463639}"/>
    <dgm:cxn modelId="{2B40253E-1E9F-3D4B-9B9E-EB14A9D1D48B}" srcId="{6F510855-D398-384E-9D6E-9602019B1E92}" destId="{09A2BD20-B9F7-BE4A-B002-8E9BA54219CD}" srcOrd="1" destOrd="0" parTransId="{5DB072E9-080B-7C47-B3B4-C2889391FB3D}" sibTransId="{3FB1E349-7F32-4A4E-8E6E-DCF04B95AE04}"/>
    <dgm:cxn modelId="{79A210AC-D161-444A-8ECF-0AF0EC87F860}" srcId="{6F510855-D398-384E-9D6E-9602019B1E92}" destId="{7F75FBD6-906E-AB4C-BAF9-2038709BBDF3}" srcOrd="2" destOrd="0" parTransId="{E131745A-CECE-2441-913B-514ADC3E9D0C}" sibTransId="{30D50324-0C66-D24F-B4A6-E484F0BD5E57}"/>
    <dgm:cxn modelId="{8223F56F-F074-487B-803B-B620026595A5}" type="presOf" srcId="{7F75FBD6-906E-AB4C-BAF9-2038709BBDF3}" destId="{072FF2FC-1C65-6A48-B14E-5D20A1C6C4CC}" srcOrd="0" destOrd="0" presId="urn:microsoft.com/office/officeart/2008/layout/AccentedPicture"/>
    <dgm:cxn modelId="{39D5906F-73FB-0F49-B76F-DCFFB496263E}" srcId="{6F510855-D398-384E-9D6E-9602019B1E92}" destId="{40C4B555-F0F1-E145-8627-4173594A169B}" srcOrd="0" destOrd="0" parTransId="{BC9080AA-BF43-3442-83D9-7E5BFC118037}" sibTransId="{1DC64D08-DD35-0745-A2D2-ED818DF09A4D}"/>
    <dgm:cxn modelId="{501ADF4B-F1FC-4286-8036-64F8C1702873}" type="presOf" srcId="{1DC64D08-DD35-0745-A2D2-ED818DF09A4D}" destId="{998B5B4D-AE16-7B42-A84A-B29638904777}" srcOrd="0" destOrd="0" presId="urn:microsoft.com/office/officeart/2008/layout/AccentedPicture"/>
    <dgm:cxn modelId="{E1DEF6E7-5B1F-4AE2-8EDA-3D39028B29D5}" type="presOf" srcId="{FD4AA491-55D8-F74F-88CE-0B53D88BF0F9}" destId="{D53A1BB4-E6A1-304D-8A28-716890E49812}" srcOrd="0" destOrd="0" presId="urn:microsoft.com/office/officeart/2008/layout/AccentedPicture"/>
    <dgm:cxn modelId="{4766C563-A144-4310-981C-E956F84C12F2}" type="presOf" srcId="{6F510855-D398-384E-9D6E-9602019B1E92}" destId="{0F2F7D34-9D56-E047-B17D-A57EB9D66010}" srcOrd="0" destOrd="0" presId="urn:microsoft.com/office/officeart/2008/layout/AccentedPicture"/>
    <dgm:cxn modelId="{C46727D3-ACA7-450E-966E-183FEC615C52}" type="presParOf" srcId="{0F2F7D34-9D56-E047-B17D-A57EB9D66010}" destId="{998B5B4D-AE16-7B42-A84A-B29638904777}" srcOrd="0" destOrd="0" presId="urn:microsoft.com/office/officeart/2008/layout/AccentedPicture"/>
    <dgm:cxn modelId="{B9C32EBA-C70A-43E7-B43D-2245946FC07E}" type="presParOf" srcId="{0F2F7D34-9D56-E047-B17D-A57EB9D66010}" destId="{4CF6E22A-9B18-F64B-8FA5-F86C37C8B1F5}" srcOrd="1" destOrd="0" presId="urn:microsoft.com/office/officeart/2008/layout/AccentedPicture"/>
    <dgm:cxn modelId="{C5A08F71-5347-47A2-91AA-170046C7FD70}" type="presParOf" srcId="{0F2F7D34-9D56-E047-B17D-A57EB9D66010}" destId="{8F9E2CE2-208C-C54A-A1FA-06F6880B12D2}" srcOrd="2" destOrd="0" presId="urn:microsoft.com/office/officeart/2008/layout/AccentedPicture"/>
    <dgm:cxn modelId="{A38A8A26-0B66-4585-A3AC-61E8BCEC0DC9}" type="presParOf" srcId="{8F9E2CE2-208C-C54A-A1FA-06F6880B12D2}" destId="{90675BA8-4094-8F44-96BE-5F96DA1D6290}" srcOrd="0" destOrd="0" presId="urn:microsoft.com/office/officeart/2008/layout/AccentedPicture"/>
    <dgm:cxn modelId="{56603F07-0405-40B8-A034-BF67326C514F}" type="presParOf" srcId="{90675BA8-4094-8F44-96BE-5F96DA1D6290}" destId="{5241E50E-6748-EC4A-A5C8-70301CF359F4}" srcOrd="0" destOrd="0" presId="urn:microsoft.com/office/officeart/2008/layout/AccentedPicture"/>
    <dgm:cxn modelId="{C3C6FA1D-424F-4682-8804-C07FF5AC9D51}" type="presParOf" srcId="{90675BA8-4094-8F44-96BE-5F96DA1D6290}" destId="{31742A5E-B83E-3847-986C-C163DC273947}" srcOrd="1" destOrd="0" presId="urn:microsoft.com/office/officeart/2008/layout/AccentedPicture"/>
    <dgm:cxn modelId="{C955FA9A-B80E-495A-8801-B9B92F13B850}" type="presParOf" srcId="{90675BA8-4094-8F44-96BE-5F96DA1D6290}" destId="{2AE41E38-6C38-2447-8AB3-59CB972568E9}" srcOrd="2" destOrd="0" presId="urn:microsoft.com/office/officeart/2008/layout/AccentedPicture"/>
    <dgm:cxn modelId="{578B284E-26FA-43D6-AE59-440C0F064695}" type="presParOf" srcId="{2AE41E38-6C38-2447-8AB3-59CB972568E9}" destId="{7797D941-BB0D-024A-8666-7CF7291D9F49}" srcOrd="0" destOrd="0" presId="urn:microsoft.com/office/officeart/2008/layout/AccentedPicture"/>
    <dgm:cxn modelId="{3D39A0F9-7F15-410F-90DD-E56E5BD114B6}" type="presParOf" srcId="{8F9E2CE2-208C-C54A-A1FA-06F6880B12D2}" destId="{30298535-856C-2640-BCE9-1515BCFA8328}" srcOrd="1" destOrd="0" presId="urn:microsoft.com/office/officeart/2008/layout/AccentedPicture"/>
    <dgm:cxn modelId="{0CE09259-D42B-44F3-998A-E62595671327}" type="presParOf" srcId="{8F9E2CE2-208C-C54A-A1FA-06F6880B12D2}" destId="{2556A3B0-D61E-EE44-B42A-2D7BBC41D865}" srcOrd="2" destOrd="0" presId="urn:microsoft.com/office/officeart/2008/layout/AccentedPicture"/>
    <dgm:cxn modelId="{4D516CB8-C751-4B68-A13E-D04458D775EC}" type="presParOf" srcId="{2556A3B0-D61E-EE44-B42A-2D7BBC41D865}" destId="{66DDCB25-2D0C-2D4F-AD98-A98DAECC9042}" srcOrd="0" destOrd="0" presId="urn:microsoft.com/office/officeart/2008/layout/AccentedPicture"/>
    <dgm:cxn modelId="{C03AB905-53E5-4731-B010-D1F84AA4C9D2}" type="presParOf" srcId="{2556A3B0-D61E-EE44-B42A-2D7BBC41D865}" destId="{728C1C27-1DC5-0147-A546-BEE33C1827CA}" srcOrd="1" destOrd="0" presId="urn:microsoft.com/office/officeart/2008/layout/AccentedPicture"/>
    <dgm:cxn modelId="{1A57DC04-450C-4452-8453-A7446806B7FA}" type="presParOf" srcId="{2556A3B0-D61E-EE44-B42A-2D7BBC41D865}" destId="{02FAEE77-F91C-1D45-91BD-6FF2DDA01DD6}" srcOrd="2" destOrd="0" presId="urn:microsoft.com/office/officeart/2008/layout/AccentedPicture"/>
    <dgm:cxn modelId="{50A6FA7D-2C87-41D6-A9B7-2C4AB369C4A8}" type="presParOf" srcId="{02FAEE77-F91C-1D45-91BD-6FF2DDA01DD6}" destId="{072FF2FC-1C65-6A48-B14E-5D20A1C6C4CC}" srcOrd="0" destOrd="0" presId="urn:microsoft.com/office/officeart/2008/layout/AccentedPicture"/>
    <dgm:cxn modelId="{41404790-81B0-41D5-9AD0-C53560D490EE}" type="presParOf" srcId="{8F9E2CE2-208C-C54A-A1FA-06F6880B12D2}" destId="{DD356E7D-2F7F-F94F-BCB2-C0102B227A07}" srcOrd="3" destOrd="0" presId="urn:microsoft.com/office/officeart/2008/layout/AccentedPicture"/>
    <dgm:cxn modelId="{1E78BA04-7A85-4BBA-A05E-74C3E13323B5}" type="presParOf" srcId="{8F9E2CE2-208C-C54A-A1FA-06F6880B12D2}" destId="{C3A1DC1B-5DF3-5947-BFD2-1426259C4E52}" srcOrd="4" destOrd="0" presId="urn:microsoft.com/office/officeart/2008/layout/AccentedPicture"/>
    <dgm:cxn modelId="{C52FF8B6-8334-4BAE-9231-8DB81F654D0B}" type="presParOf" srcId="{C3A1DC1B-5DF3-5947-BFD2-1426259C4E52}" destId="{BED2DF90-EF6C-1E46-A8DC-65795A174BD0}" srcOrd="0" destOrd="0" presId="urn:microsoft.com/office/officeart/2008/layout/AccentedPicture"/>
    <dgm:cxn modelId="{597B1823-38F4-46AD-A916-B0CA6FFC5C94}" type="presParOf" srcId="{C3A1DC1B-5DF3-5947-BFD2-1426259C4E52}" destId="{CCD6EB9B-74BF-F44C-B5F1-0904F0520B6D}" srcOrd="1" destOrd="0" presId="urn:microsoft.com/office/officeart/2008/layout/AccentedPicture"/>
    <dgm:cxn modelId="{3157067B-F597-4E0F-AC3C-F5CDCB275E3C}" type="presParOf" srcId="{C3A1DC1B-5DF3-5947-BFD2-1426259C4E52}" destId="{E39C0869-2899-1848-B635-8D849E2E1FAE}" srcOrd="2" destOrd="0" presId="urn:microsoft.com/office/officeart/2008/layout/AccentedPicture"/>
    <dgm:cxn modelId="{5C8723CC-ED6F-48E5-95DC-FD97027FA13E}" type="presParOf" srcId="{E39C0869-2899-1848-B635-8D849E2E1FAE}" destId="{D53A1BB4-E6A1-304D-8A28-716890E49812}" srcOrd="0" destOrd="0" presId="urn:microsoft.com/office/officeart/2008/layout/AccentedPicture"/>
    <dgm:cxn modelId="{61B80B53-8820-4FE2-8D03-77E252B55BCB}" type="presParOf" srcId="{0F2F7D34-9D56-E047-B17D-A57EB9D66010}" destId="{5242B5F0-BDD5-F749-9BE5-619ABBB8DDC7}" srcOrd="3" destOrd="0" presId="urn:microsoft.com/office/officeart/2008/layout/AccentedPicture"/>
    <dgm:cxn modelId="{4BE63B07-05AE-415A-856C-671AB05FB893}" type="presParOf" srcId="{5242B5F0-BDD5-F749-9BE5-619ABBB8DDC7}" destId="{D3DCC9AF-B35A-544C-9C20-7C5A9D1FAEBC}" srcOrd="0" destOrd="0" presId="urn:microsoft.com/office/officeart/2008/layout/AccentedPicture"/>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A37E958-CA74-469E-B947-BF4F0EDA932B}" type="doc">
      <dgm:prSet loTypeId="urn:microsoft.com/office/officeart/2008/layout/VerticalCurvedList" loCatId="list" qsTypeId="urn:microsoft.com/office/officeart/2005/8/quickstyle/simple1" qsCatId="simple" csTypeId="urn:microsoft.com/office/officeart/2005/8/colors/accent3_5" csCatId="accent3" phldr="1"/>
      <dgm:spPr/>
      <dgm:t>
        <a:bodyPr/>
        <a:lstStyle/>
        <a:p>
          <a:endParaRPr lang="en-US"/>
        </a:p>
      </dgm:t>
    </dgm:pt>
    <dgm:pt modelId="{AB483330-55B5-4104-86AF-44FE5329F1EA}">
      <dgm:prSet phldrT="[Text]" custT="1"/>
      <dgm:spPr/>
      <dgm:t>
        <a:bodyPr/>
        <a:lstStyle/>
        <a:p>
          <a:r>
            <a:rPr lang="en-IN" sz="2400" b="0" dirty="0" smtClean="0">
              <a:solidFill>
                <a:schemeClr val="tx1"/>
              </a:solidFill>
              <a:latin typeface="Calibri" pitchFamily="34" charset="0"/>
            </a:rPr>
            <a:t>System Design</a:t>
          </a:r>
          <a:endParaRPr lang="en-US" sz="2400" b="0" dirty="0">
            <a:solidFill>
              <a:schemeClr val="tx1"/>
            </a:solidFill>
            <a:latin typeface="+mn-lt"/>
            <a:cs typeface="Arial" panose="020B0604020202020204" pitchFamily="34" charset="0"/>
          </a:endParaRPr>
        </a:p>
      </dgm:t>
    </dgm:pt>
    <dgm:pt modelId="{A83C7FE8-1636-4CA7-91F0-2E9A4EB605E2}" type="par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566D4928-4528-4337-A5B6-605E4B5AA4D1}" type="sib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C6DA3CE5-3E86-4F05-9E77-AE9A2FD8C987}">
      <dgm:prSet phldrT="[Text]" custT="1"/>
      <dgm:spPr/>
      <dgm:t>
        <a:bodyPr/>
        <a:lstStyle/>
        <a:p>
          <a:r>
            <a:rPr lang="en-IN" sz="2400" b="0" dirty="0" smtClean="0">
              <a:solidFill>
                <a:schemeClr val="tx1"/>
              </a:solidFill>
              <a:latin typeface="Calibri" pitchFamily="34" charset="0"/>
            </a:rPr>
            <a:t>Recap</a:t>
          </a:r>
          <a:endParaRPr lang="en-US" sz="2400" b="0" dirty="0">
            <a:solidFill>
              <a:schemeClr val="tx1"/>
            </a:solidFill>
            <a:latin typeface="+mn-lt"/>
            <a:cs typeface="Arial" panose="020B0604020202020204" pitchFamily="34" charset="0"/>
          </a:endParaRPr>
        </a:p>
      </dgm:t>
    </dgm:pt>
    <dgm:pt modelId="{9D8F8315-A3EF-47A5-8DB5-1266545E6697}" type="par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4F526D40-1398-44DD-BDF9-EF359E7A924C}" type="sib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DC7054CD-1204-4169-B8A1-523DC6096817}">
      <dgm:prSet phldrT="[Text]" custT="1"/>
      <dgm:spPr/>
      <dgm:t>
        <a:bodyPr/>
        <a:lstStyle/>
        <a:p>
          <a:r>
            <a:rPr lang="en-GB" sz="2400" b="0" dirty="0" smtClean="0">
              <a:solidFill>
                <a:schemeClr val="tx1"/>
              </a:solidFill>
              <a:latin typeface="Calibri" pitchFamily="34" charset="0"/>
            </a:rPr>
            <a:t>Hardware Configuration &amp; Estimate</a:t>
          </a:r>
          <a:endParaRPr lang="en-US" sz="2400" b="0" dirty="0">
            <a:solidFill>
              <a:schemeClr val="tx1"/>
            </a:solidFill>
            <a:latin typeface="+mn-lt"/>
            <a:cs typeface="Arial" panose="020B0604020202020204" pitchFamily="34" charset="0"/>
          </a:endParaRPr>
        </a:p>
      </dgm:t>
    </dgm:pt>
    <dgm:pt modelId="{CDB1AEAB-F1F0-4AA2-8914-9050ED2AF368}" type="parTrans" cxnId="{E6A2C1B0-73D4-4F4A-AA6A-2CA9116A4A17}">
      <dgm:prSet/>
      <dgm:spPr/>
      <dgm:t>
        <a:bodyPr/>
        <a:lstStyle/>
        <a:p>
          <a:endParaRPr lang="en-US"/>
        </a:p>
      </dgm:t>
    </dgm:pt>
    <dgm:pt modelId="{A66A1115-58BE-4606-AD56-E3C78D87F3E6}" type="sibTrans" cxnId="{E6A2C1B0-73D4-4F4A-AA6A-2CA9116A4A17}">
      <dgm:prSet/>
      <dgm:spPr/>
      <dgm:t>
        <a:bodyPr/>
        <a:lstStyle/>
        <a:p>
          <a:endParaRPr lang="en-US"/>
        </a:p>
      </dgm:t>
    </dgm:pt>
    <dgm:pt modelId="{3E2711A8-2616-48C3-97D3-F6AEBE756E95}">
      <dgm:prSet phldrT="[Text]" custT="1"/>
      <dgm:spPr/>
      <dgm:t>
        <a:bodyPr/>
        <a:lstStyle/>
        <a:p>
          <a:r>
            <a:rPr lang="en-GB" sz="2400" b="0" dirty="0" smtClean="0">
              <a:solidFill>
                <a:schemeClr val="tx1"/>
              </a:solidFill>
              <a:latin typeface="Calibri" pitchFamily="34" charset="0"/>
            </a:rPr>
            <a:t>Problems resolved</a:t>
          </a:r>
          <a:endParaRPr lang="en-US" sz="2400" b="0" dirty="0">
            <a:solidFill>
              <a:schemeClr val="tx1"/>
            </a:solidFill>
            <a:latin typeface="+mn-lt"/>
            <a:cs typeface="Arial" panose="020B0604020202020204" pitchFamily="34" charset="0"/>
          </a:endParaRPr>
        </a:p>
      </dgm:t>
    </dgm:pt>
    <dgm:pt modelId="{BFB64216-40F1-4B2B-BD76-43270A13C09D}" type="parTrans" cxnId="{E3663C00-6289-4688-BE25-98E80D76A6B2}">
      <dgm:prSet/>
      <dgm:spPr/>
      <dgm:t>
        <a:bodyPr/>
        <a:lstStyle/>
        <a:p>
          <a:endParaRPr lang="en-US"/>
        </a:p>
      </dgm:t>
    </dgm:pt>
    <dgm:pt modelId="{FDBBC9B6-14FD-45F8-B16A-948630DD2469}" type="sibTrans" cxnId="{E3663C00-6289-4688-BE25-98E80D76A6B2}">
      <dgm:prSet/>
      <dgm:spPr/>
      <dgm:t>
        <a:bodyPr/>
        <a:lstStyle/>
        <a:p>
          <a:endParaRPr lang="en-US"/>
        </a:p>
      </dgm:t>
    </dgm:pt>
    <dgm:pt modelId="{D9311095-710D-4F7E-9E78-0876D1E16EBC}">
      <dgm:prSet phldrT="[Text]" custT="1"/>
      <dgm:spPr/>
      <dgm:t>
        <a:bodyPr/>
        <a:lstStyle/>
        <a:p>
          <a:r>
            <a:rPr lang="en-GB" sz="2400" b="0" dirty="0" smtClean="0">
              <a:solidFill>
                <a:schemeClr val="tx1"/>
              </a:solidFill>
              <a:latin typeface="Calibri" pitchFamily="34" charset="0"/>
              <a:ea typeface="Calibri"/>
              <a:cs typeface="Calibri"/>
              <a:sym typeface="Calibri"/>
            </a:rPr>
            <a:t>Challenges in the Proposed System</a:t>
          </a:r>
        </a:p>
      </dgm:t>
    </dgm:pt>
    <dgm:pt modelId="{4AE9EF9C-54C2-4E57-A3B2-B23379A12B35}" type="parTrans" cxnId="{22604302-336D-475F-A1E2-2E101E7ABFC9}">
      <dgm:prSet/>
      <dgm:spPr/>
      <dgm:t>
        <a:bodyPr/>
        <a:lstStyle/>
        <a:p>
          <a:endParaRPr lang="en-US"/>
        </a:p>
      </dgm:t>
    </dgm:pt>
    <dgm:pt modelId="{76EB8912-CA32-4491-AAC8-0F7B63A51364}" type="sibTrans" cxnId="{22604302-336D-475F-A1E2-2E101E7ABFC9}">
      <dgm:prSet/>
      <dgm:spPr/>
      <dgm:t>
        <a:bodyPr/>
        <a:lstStyle/>
        <a:p>
          <a:endParaRPr lang="en-US"/>
        </a:p>
      </dgm:t>
    </dgm:pt>
    <dgm:pt modelId="{FD78CAC5-B1DC-498C-9CF1-0D226B8AD029}">
      <dgm:prSet phldrT="[Text]" custT="1"/>
      <dgm:spPr/>
      <dgm:t>
        <a:bodyPr/>
        <a:lstStyle/>
        <a:p>
          <a:r>
            <a:rPr lang="en-GB" sz="2400" b="1" dirty="0" smtClean="0">
              <a:solidFill>
                <a:schemeClr val="bg1"/>
              </a:solidFill>
              <a:latin typeface="Calibri" pitchFamily="34" charset="0"/>
              <a:ea typeface="Calibri"/>
              <a:cs typeface="Calibri"/>
              <a:sym typeface="Calibri"/>
            </a:rPr>
            <a:t>Marketing and Pricing Strategy</a:t>
          </a:r>
        </a:p>
      </dgm:t>
    </dgm:pt>
    <dgm:pt modelId="{D480C11C-9D36-4F30-8F93-445BE07E4F2D}" type="parTrans" cxnId="{848D9C34-F02B-45EB-B1A3-9A271A710C5D}">
      <dgm:prSet/>
      <dgm:spPr/>
      <dgm:t>
        <a:bodyPr/>
        <a:lstStyle/>
        <a:p>
          <a:endParaRPr lang="en-IN"/>
        </a:p>
      </dgm:t>
    </dgm:pt>
    <dgm:pt modelId="{C5D2B033-4B31-4A7C-B295-CE288BC0F199}" type="sibTrans" cxnId="{848D9C34-F02B-45EB-B1A3-9A271A710C5D}">
      <dgm:prSet/>
      <dgm:spPr/>
      <dgm:t>
        <a:bodyPr/>
        <a:lstStyle/>
        <a:p>
          <a:endParaRPr lang="en-IN"/>
        </a:p>
      </dgm:t>
    </dgm:pt>
    <dgm:pt modelId="{CCFC1922-0CD9-4E21-904D-7A7B97F289D9}" type="pres">
      <dgm:prSet presAssocID="{2A37E958-CA74-469E-B947-BF4F0EDA932B}" presName="Name0" presStyleCnt="0">
        <dgm:presLayoutVars>
          <dgm:chMax val="7"/>
          <dgm:chPref val="7"/>
          <dgm:dir/>
        </dgm:presLayoutVars>
      </dgm:prSet>
      <dgm:spPr/>
      <dgm:t>
        <a:bodyPr/>
        <a:lstStyle/>
        <a:p>
          <a:endParaRPr lang="en-US"/>
        </a:p>
      </dgm:t>
    </dgm:pt>
    <dgm:pt modelId="{4C220D03-CD73-474F-8152-F5F9134E16D5}" type="pres">
      <dgm:prSet presAssocID="{2A37E958-CA74-469E-B947-BF4F0EDA932B}" presName="Name1" presStyleCnt="0"/>
      <dgm:spPr/>
      <dgm:t>
        <a:bodyPr/>
        <a:lstStyle/>
        <a:p>
          <a:endParaRPr lang="en-US"/>
        </a:p>
      </dgm:t>
    </dgm:pt>
    <dgm:pt modelId="{D6DAC6B2-977C-413F-B790-FF44D3A98B64}" type="pres">
      <dgm:prSet presAssocID="{2A37E958-CA74-469E-B947-BF4F0EDA932B}" presName="cycle" presStyleCnt="0"/>
      <dgm:spPr/>
      <dgm:t>
        <a:bodyPr/>
        <a:lstStyle/>
        <a:p>
          <a:endParaRPr lang="en-US"/>
        </a:p>
      </dgm:t>
    </dgm:pt>
    <dgm:pt modelId="{26142C0C-518B-4B25-9FA6-FF8030A7CAF2}" type="pres">
      <dgm:prSet presAssocID="{2A37E958-CA74-469E-B947-BF4F0EDA932B}" presName="srcNode" presStyleLbl="node1" presStyleIdx="0" presStyleCnt="6"/>
      <dgm:spPr/>
      <dgm:t>
        <a:bodyPr/>
        <a:lstStyle/>
        <a:p>
          <a:endParaRPr lang="en-US"/>
        </a:p>
      </dgm:t>
    </dgm:pt>
    <dgm:pt modelId="{90974C26-C88C-4326-B859-D4D8A601AD17}" type="pres">
      <dgm:prSet presAssocID="{2A37E958-CA74-469E-B947-BF4F0EDA932B}" presName="conn" presStyleLbl="parChTrans1D2" presStyleIdx="0" presStyleCnt="1" custScaleY="99048"/>
      <dgm:spPr/>
      <dgm:t>
        <a:bodyPr/>
        <a:lstStyle/>
        <a:p>
          <a:endParaRPr lang="en-US"/>
        </a:p>
      </dgm:t>
    </dgm:pt>
    <dgm:pt modelId="{88141280-39AB-47BA-8713-22966BB960A5}" type="pres">
      <dgm:prSet presAssocID="{2A37E958-CA74-469E-B947-BF4F0EDA932B}" presName="extraNode" presStyleLbl="node1" presStyleIdx="0" presStyleCnt="6"/>
      <dgm:spPr/>
      <dgm:t>
        <a:bodyPr/>
        <a:lstStyle/>
        <a:p>
          <a:endParaRPr lang="en-US"/>
        </a:p>
      </dgm:t>
    </dgm:pt>
    <dgm:pt modelId="{159CF06A-07C5-4AD8-A08D-A93C54796212}" type="pres">
      <dgm:prSet presAssocID="{2A37E958-CA74-469E-B947-BF4F0EDA932B}" presName="dstNode" presStyleLbl="node1" presStyleIdx="0" presStyleCnt="6"/>
      <dgm:spPr/>
      <dgm:t>
        <a:bodyPr/>
        <a:lstStyle/>
        <a:p>
          <a:endParaRPr lang="en-US"/>
        </a:p>
      </dgm:t>
    </dgm:pt>
    <dgm:pt modelId="{C640CF34-F712-496A-9262-D921F1D5749B}" type="pres">
      <dgm:prSet presAssocID="{C6DA3CE5-3E86-4F05-9E77-AE9A2FD8C987}" presName="text_1" presStyleLbl="node1" presStyleIdx="0" presStyleCnt="6">
        <dgm:presLayoutVars>
          <dgm:bulletEnabled val="1"/>
        </dgm:presLayoutVars>
      </dgm:prSet>
      <dgm:spPr/>
      <dgm:t>
        <a:bodyPr/>
        <a:lstStyle/>
        <a:p>
          <a:endParaRPr lang="en-US"/>
        </a:p>
      </dgm:t>
    </dgm:pt>
    <dgm:pt modelId="{7D78A951-4ECA-4506-A95D-04E1272E3875}" type="pres">
      <dgm:prSet presAssocID="{C6DA3CE5-3E86-4F05-9E77-AE9A2FD8C987}" presName="accent_1" presStyleCnt="0"/>
      <dgm:spPr/>
      <dgm:t>
        <a:bodyPr/>
        <a:lstStyle/>
        <a:p>
          <a:endParaRPr lang="en-US"/>
        </a:p>
      </dgm:t>
    </dgm:pt>
    <dgm:pt modelId="{E751B983-743D-4A3E-ABA2-23C29111895A}" type="pres">
      <dgm:prSet presAssocID="{C6DA3CE5-3E86-4F05-9E77-AE9A2FD8C987}" presName="accentRepeatNode" presStyleLbl="solidFgAcc1" presStyleIdx="0" presStyleCnt="6"/>
      <dgm:spPr>
        <a:solidFill>
          <a:schemeClr val="bg1"/>
        </a:solidFill>
      </dgm:spPr>
      <dgm:t>
        <a:bodyPr/>
        <a:lstStyle/>
        <a:p>
          <a:endParaRPr lang="en-US"/>
        </a:p>
      </dgm:t>
    </dgm:pt>
    <dgm:pt modelId="{60396A62-9D69-4DEB-A048-F4F3C12C87FE}" type="pres">
      <dgm:prSet presAssocID="{AB483330-55B5-4104-86AF-44FE5329F1EA}" presName="text_2" presStyleLbl="node1" presStyleIdx="1" presStyleCnt="6">
        <dgm:presLayoutVars>
          <dgm:bulletEnabled val="1"/>
        </dgm:presLayoutVars>
      </dgm:prSet>
      <dgm:spPr/>
      <dgm:t>
        <a:bodyPr/>
        <a:lstStyle/>
        <a:p>
          <a:endParaRPr lang="en-US"/>
        </a:p>
      </dgm:t>
    </dgm:pt>
    <dgm:pt modelId="{0482BEBD-E9FF-4350-A49D-C4C18DE249D7}" type="pres">
      <dgm:prSet presAssocID="{AB483330-55B5-4104-86AF-44FE5329F1EA}" presName="accent_2" presStyleCnt="0"/>
      <dgm:spPr/>
      <dgm:t>
        <a:bodyPr/>
        <a:lstStyle/>
        <a:p>
          <a:endParaRPr lang="en-US"/>
        </a:p>
      </dgm:t>
    </dgm:pt>
    <dgm:pt modelId="{1AE2F1EE-EB29-4E8D-B167-72D3F43000CA}" type="pres">
      <dgm:prSet presAssocID="{AB483330-55B5-4104-86AF-44FE5329F1EA}" presName="accentRepeatNode" presStyleLbl="solidFgAcc1" presStyleIdx="1" presStyleCnt="6"/>
      <dgm:spPr>
        <a:solidFill>
          <a:schemeClr val="bg1"/>
        </a:solidFill>
      </dgm:spPr>
      <dgm:t>
        <a:bodyPr/>
        <a:lstStyle/>
        <a:p>
          <a:endParaRPr lang="en-US"/>
        </a:p>
      </dgm:t>
    </dgm:pt>
    <dgm:pt modelId="{032E7CDD-6FAA-4147-B34A-DE2FBD08939E}" type="pres">
      <dgm:prSet presAssocID="{DC7054CD-1204-4169-B8A1-523DC6096817}" presName="text_3" presStyleLbl="node1" presStyleIdx="2" presStyleCnt="6" custLinFactNeighborY="6917">
        <dgm:presLayoutVars>
          <dgm:bulletEnabled val="1"/>
        </dgm:presLayoutVars>
      </dgm:prSet>
      <dgm:spPr/>
      <dgm:t>
        <a:bodyPr/>
        <a:lstStyle/>
        <a:p>
          <a:endParaRPr lang="en-US"/>
        </a:p>
      </dgm:t>
    </dgm:pt>
    <dgm:pt modelId="{4B7FEF00-EF6C-4B39-A8F3-79D519F2ACC2}" type="pres">
      <dgm:prSet presAssocID="{DC7054CD-1204-4169-B8A1-523DC6096817}" presName="accent_3" presStyleCnt="0"/>
      <dgm:spPr/>
      <dgm:t>
        <a:bodyPr/>
        <a:lstStyle/>
        <a:p>
          <a:endParaRPr lang="en-US"/>
        </a:p>
      </dgm:t>
    </dgm:pt>
    <dgm:pt modelId="{F12CD78C-49FE-4E3D-A9AC-C0540BF8C1BF}" type="pres">
      <dgm:prSet presAssocID="{DC7054CD-1204-4169-B8A1-523DC6096817}" presName="accentRepeatNode" presStyleLbl="solidFgAcc1" presStyleIdx="2" presStyleCnt="6"/>
      <dgm:spPr>
        <a:solidFill>
          <a:schemeClr val="bg1"/>
        </a:solidFill>
      </dgm:spPr>
      <dgm:t>
        <a:bodyPr/>
        <a:lstStyle/>
        <a:p>
          <a:endParaRPr lang="en-US"/>
        </a:p>
      </dgm:t>
    </dgm:pt>
    <dgm:pt modelId="{EBD75379-1D26-4F85-A9E0-ECAE17B3D69B}" type="pres">
      <dgm:prSet presAssocID="{3E2711A8-2616-48C3-97D3-F6AEBE756E95}" presName="text_4" presStyleLbl="node1" presStyleIdx="3" presStyleCnt="6">
        <dgm:presLayoutVars>
          <dgm:bulletEnabled val="1"/>
        </dgm:presLayoutVars>
      </dgm:prSet>
      <dgm:spPr/>
      <dgm:t>
        <a:bodyPr/>
        <a:lstStyle/>
        <a:p>
          <a:endParaRPr lang="en-US"/>
        </a:p>
      </dgm:t>
    </dgm:pt>
    <dgm:pt modelId="{0ADBADB0-2D14-429F-B66A-8C7032B8D36B}" type="pres">
      <dgm:prSet presAssocID="{3E2711A8-2616-48C3-97D3-F6AEBE756E95}" presName="accent_4" presStyleCnt="0"/>
      <dgm:spPr/>
      <dgm:t>
        <a:bodyPr/>
        <a:lstStyle/>
        <a:p>
          <a:endParaRPr lang="en-IN"/>
        </a:p>
      </dgm:t>
    </dgm:pt>
    <dgm:pt modelId="{ABA49511-C9DB-40C6-B2BD-11BF90AC0590}" type="pres">
      <dgm:prSet presAssocID="{3E2711A8-2616-48C3-97D3-F6AEBE756E95}" presName="accentRepeatNode" presStyleLbl="solidFgAcc1" presStyleIdx="3" presStyleCnt="6"/>
      <dgm:spPr>
        <a:solidFill>
          <a:schemeClr val="bg1"/>
        </a:solidFill>
      </dgm:spPr>
      <dgm:t>
        <a:bodyPr/>
        <a:lstStyle/>
        <a:p>
          <a:endParaRPr lang="en-IN"/>
        </a:p>
      </dgm:t>
    </dgm:pt>
    <dgm:pt modelId="{3D968EDB-AB15-4BFE-AA90-D231D85A07BD}" type="pres">
      <dgm:prSet presAssocID="{D9311095-710D-4F7E-9E78-0876D1E16EBC}" presName="text_5" presStyleLbl="node1" presStyleIdx="4" presStyleCnt="6">
        <dgm:presLayoutVars>
          <dgm:bulletEnabled val="1"/>
        </dgm:presLayoutVars>
      </dgm:prSet>
      <dgm:spPr/>
      <dgm:t>
        <a:bodyPr/>
        <a:lstStyle/>
        <a:p>
          <a:endParaRPr lang="en-US"/>
        </a:p>
      </dgm:t>
    </dgm:pt>
    <dgm:pt modelId="{65C0EAA1-91CF-4DE0-97C5-B604BF530FEE}" type="pres">
      <dgm:prSet presAssocID="{D9311095-710D-4F7E-9E78-0876D1E16EBC}" presName="accent_5" presStyleCnt="0"/>
      <dgm:spPr/>
      <dgm:t>
        <a:bodyPr/>
        <a:lstStyle/>
        <a:p>
          <a:endParaRPr lang="en-IN"/>
        </a:p>
      </dgm:t>
    </dgm:pt>
    <dgm:pt modelId="{79FDC72F-7488-4EB5-9EA3-3DF412FA4C01}" type="pres">
      <dgm:prSet presAssocID="{D9311095-710D-4F7E-9E78-0876D1E16EBC}" presName="accentRepeatNode" presStyleLbl="solidFgAcc1" presStyleIdx="4" presStyleCnt="6"/>
      <dgm:spPr>
        <a:solidFill>
          <a:schemeClr val="bg1"/>
        </a:solidFill>
      </dgm:spPr>
      <dgm:t>
        <a:bodyPr/>
        <a:lstStyle/>
        <a:p>
          <a:endParaRPr lang="en-IN"/>
        </a:p>
      </dgm:t>
    </dgm:pt>
    <dgm:pt modelId="{BF6F19F2-B880-4E6D-8CE4-28D447DBC37A}" type="pres">
      <dgm:prSet presAssocID="{FD78CAC5-B1DC-498C-9CF1-0D226B8AD029}" presName="text_6" presStyleLbl="node1" presStyleIdx="5" presStyleCnt="6">
        <dgm:presLayoutVars>
          <dgm:bulletEnabled val="1"/>
        </dgm:presLayoutVars>
      </dgm:prSet>
      <dgm:spPr/>
      <dgm:t>
        <a:bodyPr/>
        <a:lstStyle/>
        <a:p>
          <a:endParaRPr lang="en-IN"/>
        </a:p>
      </dgm:t>
    </dgm:pt>
    <dgm:pt modelId="{C9A83076-4CEB-4E54-9CC7-B559FC80EEEA}" type="pres">
      <dgm:prSet presAssocID="{FD78CAC5-B1DC-498C-9CF1-0D226B8AD029}" presName="accent_6" presStyleCnt="0"/>
      <dgm:spPr/>
    </dgm:pt>
    <dgm:pt modelId="{D33F90B9-D24A-455F-9D57-BA5794C618BC}" type="pres">
      <dgm:prSet presAssocID="{FD78CAC5-B1DC-498C-9CF1-0D226B8AD029}" presName="accentRepeatNode" presStyleLbl="solidFgAcc1" presStyleIdx="5" presStyleCnt="6"/>
      <dgm:spPr>
        <a:solidFill>
          <a:schemeClr val="accent1">
            <a:lumMod val="60000"/>
            <a:lumOff val="40000"/>
          </a:schemeClr>
        </a:solidFill>
      </dgm:spPr>
      <dgm:t>
        <a:bodyPr/>
        <a:lstStyle/>
        <a:p>
          <a:endParaRPr lang="en-IN"/>
        </a:p>
      </dgm:t>
    </dgm:pt>
  </dgm:ptLst>
  <dgm:cxnLst>
    <dgm:cxn modelId="{E3663C00-6289-4688-BE25-98E80D76A6B2}" srcId="{2A37E958-CA74-469E-B947-BF4F0EDA932B}" destId="{3E2711A8-2616-48C3-97D3-F6AEBE756E95}" srcOrd="3" destOrd="0" parTransId="{BFB64216-40F1-4B2B-BD76-43270A13C09D}" sibTransId="{FDBBC9B6-14FD-45F8-B16A-948630DD2469}"/>
    <dgm:cxn modelId="{6F2A7A3F-9B72-4DDB-A5B1-C97B8FDE42AC}" type="presOf" srcId="{3E2711A8-2616-48C3-97D3-F6AEBE756E95}" destId="{EBD75379-1D26-4F85-A9E0-ECAE17B3D69B}" srcOrd="0" destOrd="0" presId="urn:microsoft.com/office/officeart/2008/layout/VerticalCurvedList"/>
    <dgm:cxn modelId="{C8AC967C-2D4C-4E8E-94D3-C86DC70DF66C}" type="presOf" srcId="{AB483330-55B5-4104-86AF-44FE5329F1EA}" destId="{60396A62-9D69-4DEB-A048-F4F3C12C87FE}" srcOrd="0" destOrd="0" presId="urn:microsoft.com/office/officeart/2008/layout/VerticalCurvedList"/>
    <dgm:cxn modelId="{A688A1B6-9DBB-4F62-9061-59083D8B3724}" type="presOf" srcId="{D9311095-710D-4F7E-9E78-0876D1E16EBC}" destId="{3D968EDB-AB15-4BFE-AA90-D231D85A07BD}" srcOrd="0" destOrd="0" presId="urn:microsoft.com/office/officeart/2008/layout/VerticalCurvedList"/>
    <dgm:cxn modelId="{E6A2C1B0-73D4-4F4A-AA6A-2CA9116A4A17}" srcId="{2A37E958-CA74-469E-B947-BF4F0EDA932B}" destId="{DC7054CD-1204-4169-B8A1-523DC6096817}" srcOrd="2" destOrd="0" parTransId="{CDB1AEAB-F1F0-4AA2-8914-9050ED2AF368}" sibTransId="{A66A1115-58BE-4606-AD56-E3C78D87F3E6}"/>
    <dgm:cxn modelId="{6BD02A52-9A04-47A7-A2FE-6FDE3D9D4929}" type="presOf" srcId="{C6DA3CE5-3E86-4F05-9E77-AE9A2FD8C987}" destId="{C640CF34-F712-496A-9262-D921F1D5749B}" srcOrd="0" destOrd="0" presId="urn:microsoft.com/office/officeart/2008/layout/VerticalCurvedList"/>
    <dgm:cxn modelId="{C376B092-68C5-40E8-B2A9-8EF1F4A3892A}" type="presOf" srcId="{2A37E958-CA74-469E-B947-BF4F0EDA932B}" destId="{CCFC1922-0CD9-4E21-904D-7A7B97F289D9}" srcOrd="0" destOrd="0" presId="urn:microsoft.com/office/officeart/2008/layout/VerticalCurvedList"/>
    <dgm:cxn modelId="{FE19663A-75D3-44AE-BD4A-0C5E2871D6B3}" type="presOf" srcId="{FD78CAC5-B1DC-498C-9CF1-0D226B8AD029}" destId="{BF6F19F2-B880-4E6D-8CE4-28D447DBC37A}" srcOrd="0" destOrd="0" presId="urn:microsoft.com/office/officeart/2008/layout/VerticalCurvedList"/>
    <dgm:cxn modelId="{937E69B0-6160-43BD-99B0-71F42CA96EE0}" type="presOf" srcId="{DC7054CD-1204-4169-B8A1-523DC6096817}" destId="{032E7CDD-6FAA-4147-B34A-DE2FBD08939E}" srcOrd="0" destOrd="0" presId="urn:microsoft.com/office/officeart/2008/layout/VerticalCurvedList"/>
    <dgm:cxn modelId="{4883E12F-6E0C-4DFF-859C-10C34A326D23}" srcId="{2A37E958-CA74-469E-B947-BF4F0EDA932B}" destId="{C6DA3CE5-3E86-4F05-9E77-AE9A2FD8C987}" srcOrd="0" destOrd="0" parTransId="{9D8F8315-A3EF-47A5-8DB5-1266545E6697}" sibTransId="{4F526D40-1398-44DD-BDF9-EF359E7A924C}"/>
    <dgm:cxn modelId="{29A0CF77-729A-4415-A4F1-F0B304A86F4C}" srcId="{2A37E958-CA74-469E-B947-BF4F0EDA932B}" destId="{AB483330-55B5-4104-86AF-44FE5329F1EA}" srcOrd="1" destOrd="0" parTransId="{A83C7FE8-1636-4CA7-91F0-2E9A4EB605E2}" sibTransId="{566D4928-4528-4337-A5B6-605E4B5AA4D1}"/>
    <dgm:cxn modelId="{848D9C34-F02B-45EB-B1A3-9A271A710C5D}" srcId="{2A37E958-CA74-469E-B947-BF4F0EDA932B}" destId="{FD78CAC5-B1DC-498C-9CF1-0D226B8AD029}" srcOrd="5" destOrd="0" parTransId="{D480C11C-9D36-4F30-8F93-445BE07E4F2D}" sibTransId="{C5D2B033-4B31-4A7C-B295-CE288BC0F199}"/>
    <dgm:cxn modelId="{22604302-336D-475F-A1E2-2E101E7ABFC9}" srcId="{2A37E958-CA74-469E-B947-BF4F0EDA932B}" destId="{D9311095-710D-4F7E-9E78-0876D1E16EBC}" srcOrd="4" destOrd="0" parTransId="{4AE9EF9C-54C2-4E57-A3B2-B23379A12B35}" sibTransId="{76EB8912-CA32-4491-AAC8-0F7B63A51364}"/>
    <dgm:cxn modelId="{14B7B75A-A33D-4AAD-BE19-7EE8824D2119}" type="presOf" srcId="{4F526D40-1398-44DD-BDF9-EF359E7A924C}" destId="{90974C26-C88C-4326-B859-D4D8A601AD17}" srcOrd="0" destOrd="0" presId="urn:microsoft.com/office/officeart/2008/layout/VerticalCurvedList"/>
    <dgm:cxn modelId="{CB023CC2-5083-418C-AEFE-D2B9E6D461F3}" type="presParOf" srcId="{CCFC1922-0CD9-4E21-904D-7A7B97F289D9}" destId="{4C220D03-CD73-474F-8152-F5F9134E16D5}" srcOrd="0" destOrd="0" presId="urn:microsoft.com/office/officeart/2008/layout/VerticalCurvedList"/>
    <dgm:cxn modelId="{BEFCE2E9-B51A-41A6-A04B-1F757E769CC0}" type="presParOf" srcId="{4C220D03-CD73-474F-8152-F5F9134E16D5}" destId="{D6DAC6B2-977C-413F-B790-FF44D3A98B64}" srcOrd="0" destOrd="0" presId="urn:microsoft.com/office/officeart/2008/layout/VerticalCurvedList"/>
    <dgm:cxn modelId="{7BB049E5-3C4E-4618-946C-A9CD4060C8C2}" type="presParOf" srcId="{D6DAC6B2-977C-413F-B790-FF44D3A98B64}" destId="{26142C0C-518B-4B25-9FA6-FF8030A7CAF2}" srcOrd="0" destOrd="0" presId="urn:microsoft.com/office/officeart/2008/layout/VerticalCurvedList"/>
    <dgm:cxn modelId="{48C295A7-624F-418D-9565-D0ED0C784FDA}" type="presParOf" srcId="{D6DAC6B2-977C-413F-B790-FF44D3A98B64}" destId="{90974C26-C88C-4326-B859-D4D8A601AD17}" srcOrd="1" destOrd="0" presId="urn:microsoft.com/office/officeart/2008/layout/VerticalCurvedList"/>
    <dgm:cxn modelId="{227CC49A-E1CC-44CE-8DAA-A82FFA7697DE}" type="presParOf" srcId="{D6DAC6B2-977C-413F-B790-FF44D3A98B64}" destId="{88141280-39AB-47BA-8713-22966BB960A5}" srcOrd="2" destOrd="0" presId="urn:microsoft.com/office/officeart/2008/layout/VerticalCurvedList"/>
    <dgm:cxn modelId="{F8648B89-4022-4C19-9FA9-A05BF8F16C53}" type="presParOf" srcId="{D6DAC6B2-977C-413F-B790-FF44D3A98B64}" destId="{159CF06A-07C5-4AD8-A08D-A93C54796212}" srcOrd="3" destOrd="0" presId="urn:microsoft.com/office/officeart/2008/layout/VerticalCurvedList"/>
    <dgm:cxn modelId="{338D0940-D0FD-4C44-A7DE-6976D423A7C2}" type="presParOf" srcId="{4C220D03-CD73-474F-8152-F5F9134E16D5}" destId="{C640CF34-F712-496A-9262-D921F1D5749B}" srcOrd="1" destOrd="0" presId="urn:microsoft.com/office/officeart/2008/layout/VerticalCurvedList"/>
    <dgm:cxn modelId="{8015102A-0AFE-41A4-B44B-45BDE01CF427}" type="presParOf" srcId="{4C220D03-CD73-474F-8152-F5F9134E16D5}" destId="{7D78A951-4ECA-4506-A95D-04E1272E3875}" srcOrd="2" destOrd="0" presId="urn:microsoft.com/office/officeart/2008/layout/VerticalCurvedList"/>
    <dgm:cxn modelId="{66187E2F-2D4F-4EA5-B406-2278434CF632}" type="presParOf" srcId="{7D78A951-4ECA-4506-A95D-04E1272E3875}" destId="{E751B983-743D-4A3E-ABA2-23C29111895A}" srcOrd="0" destOrd="0" presId="urn:microsoft.com/office/officeart/2008/layout/VerticalCurvedList"/>
    <dgm:cxn modelId="{53E0E182-C741-419C-B41B-57681B117995}" type="presParOf" srcId="{4C220D03-CD73-474F-8152-F5F9134E16D5}" destId="{60396A62-9D69-4DEB-A048-F4F3C12C87FE}" srcOrd="3" destOrd="0" presId="urn:microsoft.com/office/officeart/2008/layout/VerticalCurvedList"/>
    <dgm:cxn modelId="{830F5F9F-5DD5-43B4-ADB9-F9C005717837}" type="presParOf" srcId="{4C220D03-CD73-474F-8152-F5F9134E16D5}" destId="{0482BEBD-E9FF-4350-A49D-C4C18DE249D7}" srcOrd="4" destOrd="0" presId="urn:microsoft.com/office/officeart/2008/layout/VerticalCurvedList"/>
    <dgm:cxn modelId="{C340C34D-669E-43F0-9C4D-FF8590E4F87A}" type="presParOf" srcId="{0482BEBD-E9FF-4350-A49D-C4C18DE249D7}" destId="{1AE2F1EE-EB29-4E8D-B167-72D3F43000CA}" srcOrd="0" destOrd="0" presId="urn:microsoft.com/office/officeart/2008/layout/VerticalCurvedList"/>
    <dgm:cxn modelId="{5B890704-0C3C-47A1-B028-1F9F7D49DD63}" type="presParOf" srcId="{4C220D03-CD73-474F-8152-F5F9134E16D5}" destId="{032E7CDD-6FAA-4147-B34A-DE2FBD08939E}" srcOrd="5" destOrd="0" presId="urn:microsoft.com/office/officeart/2008/layout/VerticalCurvedList"/>
    <dgm:cxn modelId="{05E76D19-192D-4DB5-98D6-1783629100C3}" type="presParOf" srcId="{4C220D03-CD73-474F-8152-F5F9134E16D5}" destId="{4B7FEF00-EF6C-4B39-A8F3-79D519F2ACC2}" srcOrd="6" destOrd="0" presId="urn:microsoft.com/office/officeart/2008/layout/VerticalCurvedList"/>
    <dgm:cxn modelId="{C8EEEFDB-7D32-4E3B-8CD9-54D33998573F}" type="presParOf" srcId="{4B7FEF00-EF6C-4B39-A8F3-79D519F2ACC2}" destId="{F12CD78C-49FE-4E3D-A9AC-C0540BF8C1BF}" srcOrd="0" destOrd="0" presId="urn:microsoft.com/office/officeart/2008/layout/VerticalCurvedList"/>
    <dgm:cxn modelId="{4F502D36-E976-42CA-846F-FD706B1A95C2}" type="presParOf" srcId="{4C220D03-CD73-474F-8152-F5F9134E16D5}" destId="{EBD75379-1D26-4F85-A9E0-ECAE17B3D69B}" srcOrd="7" destOrd="0" presId="urn:microsoft.com/office/officeart/2008/layout/VerticalCurvedList"/>
    <dgm:cxn modelId="{E627B53B-A335-4CF2-9B63-7E666F398EF9}" type="presParOf" srcId="{4C220D03-CD73-474F-8152-F5F9134E16D5}" destId="{0ADBADB0-2D14-429F-B66A-8C7032B8D36B}" srcOrd="8" destOrd="0" presId="urn:microsoft.com/office/officeart/2008/layout/VerticalCurvedList"/>
    <dgm:cxn modelId="{7F4DFC2A-611A-407E-AE39-A0FC5D5B52A7}" type="presParOf" srcId="{0ADBADB0-2D14-429F-B66A-8C7032B8D36B}" destId="{ABA49511-C9DB-40C6-B2BD-11BF90AC0590}" srcOrd="0" destOrd="0" presId="urn:microsoft.com/office/officeart/2008/layout/VerticalCurvedList"/>
    <dgm:cxn modelId="{96BAA8FE-E5A5-4183-A0B6-99DCD1EA2B83}" type="presParOf" srcId="{4C220D03-CD73-474F-8152-F5F9134E16D5}" destId="{3D968EDB-AB15-4BFE-AA90-D231D85A07BD}" srcOrd="9" destOrd="0" presId="urn:microsoft.com/office/officeart/2008/layout/VerticalCurvedList"/>
    <dgm:cxn modelId="{6A56DF10-29E1-4CA8-9268-E8154CDC6FDC}" type="presParOf" srcId="{4C220D03-CD73-474F-8152-F5F9134E16D5}" destId="{65C0EAA1-91CF-4DE0-97C5-B604BF530FEE}" srcOrd="10" destOrd="0" presId="urn:microsoft.com/office/officeart/2008/layout/VerticalCurvedList"/>
    <dgm:cxn modelId="{49C64DBB-CA41-4173-B0F9-C1A795DCC654}" type="presParOf" srcId="{65C0EAA1-91CF-4DE0-97C5-B604BF530FEE}" destId="{79FDC72F-7488-4EB5-9EA3-3DF412FA4C01}" srcOrd="0" destOrd="0" presId="urn:microsoft.com/office/officeart/2008/layout/VerticalCurvedList"/>
    <dgm:cxn modelId="{9CDE7FFD-9D08-499D-B6D0-B4E4B41C1446}" type="presParOf" srcId="{4C220D03-CD73-474F-8152-F5F9134E16D5}" destId="{BF6F19F2-B880-4E6D-8CE4-28D447DBC37A}" srcOrd="11" destOrd="0" presId="urn:microsoft.com/office/officeart/2008/layout/VerticalCurvedList"/>
    <dgm:cxn modelId="{89D3CA35-EF7C-4C1A-9B1E-136E338A0140}" type="presParOf" srcId="{4C220D03-CD73-474F-8152-F5F9134E16D5}" destId="{C9A83076-4CEB-4E54-9CC7-B559FC80EEEA}" srcOrd="12" destOrd="0" presId="urn:microsoft.com/office/officeart/2008/layout/VerticalCurvedList"/>
    <dgm:cxn modelId="{12FB5E0B-6FF5-4D43-8DB3-7AFE631F3404}" type="presParOf" srcId="{C9A83076-4CEB-4E54-9CC7-B559FC80EEEA}" destId="{D33F90B9-D24A-455F-9D57-BA5794C618BC}" srcOrd="0" destOrd="0" presId="urn:microsoft.com/office/officeart/2008/layout/VerticalCurv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CAF830-4B55-4C0B-9A89-EFDAC719F0B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4D6FF83D-06C8-4ED4-AE1F-0F0049011E77}">
      <dgm:prSet phldrT="[Text]"/>
      <dgm:spPr>
        <a:solidFill>
          <a:srgbClr val="0070C0"/>
        </a:solidFill>
        <a:ln>
          <a:solidFill>
            <a:schemeClr val="tx1"/>
          </a:solidFill>
        </a:ln>
      </dgm:spPr>
      <dgm:t>
        <a:bodyPr/>
        <a:lstStyle/>
        <a:p>
          <a:r>
            <a:rPr lang="en-IN" dirty="0" smtClean="0">
              <a:solidFill>
                <a:schemeClr val="bg1"/>
              </a:solidFill>
            </a:rPr>
            <a:t>Vision System – 1No. Per station </a:t>
          </a:r>
          <a:endParaRPr lang="en-IN" dirty="0">
            <a:solidFill>
              <a:schemeClr val="bg1"/>
            </a:solidFill>
          </a:endParaRPr>
        </a:p>
      </dgm:t>
    </dgm:pt>
    <dgm:pt modelId="{D2DBB048-603D-4695-9BAF-D33DAADB5D3B}" type="parTrans" cxnId="{56451AC7-203C-4792-83A3-F99491B51FA2}">
      <dgm:prSet/>
      <dgm:spPr/>
      <dgm:t>
        <a:bodyPr/>
        <a:lstStyle/>
        <a:p>
          <a:endParaRPr lang="en-IN"/>
        </a:p>
      </dgm:t>
    </dgm:pt>
    <dgm:pt modelId="{F8C1989B-9B74-44E9-9E52-FA824EAC103D}" type="sibTrans" cxnId="{56451AC7-203C-4792-83A3-F99491B51FA2}">
      <dgm:prSet/>
      <dgm:spPr/>
      <dgm:t>
        <a:bodyPr/>
        <a:lstStyle/>
        <a:p>
          <a:endParaRPr lang="en-IN"/>
        </a:p>
      </dgm:t>
    </dgm:pt>
    <dgm:pt modelId="{07ECD55F-7669-4C6C-8196-FAC31D334E68}">
      <dgm:prSet phldrT="[Text]"/>
      <dgm:spPr>
        <a:solidFill>
          <a:srgbClr val="0070C0"/>
        </a:solidFill>
        <a:ln>
          <a:solidFill>
            <a:schemeClr val="tx1"/>
          </a:solidFill>
        </a:ln>
      </dgm:spPr>
      <dgm:t>
        <a:bodyPr/>
        <a:lstStyle/>
        <a:p>
          <a:r>
            <a:rPr lang="en-IN" dirty="0" smtClean="0">
              <a:solidFill>
                <a:schemeClr val="bg1"/>
              </a:solidFill>
            </a:rPr>
            <a:t>Includes Camera and associated software</a:t>
          </a:r>
        </a:p>
      </dgm:t>
    </dgm:pt>
    <dgm:pt modelId="{5643A20E-3C3D-453B-9C47-A8E54D41C0EA}" type="parTrans" cxnId="{DAEC37F3-09B7-4FBB-B768-11E8A0A3ADDD}">
      <dgm:prSet/>
      <dgm:spPr>
        <a:ln>
          <a:solidFill>
            <a:schemeClr val="tx1"/>
          </a:solidFill>
        </a:ln>
      </dgm:spPr>
      <dgm:t>
        <a:bodyPr/>
        <a:lstStyle/>
        <a:p>
          <a:endParaRPr lang="en-IN"/>
        </a:p>
      </dgm:t>
    </dgm:pt>
    <dgm:pt modelId="{81CCF9FC-E2D7-4A9B-B146-A80D4FF58F46}" type="sibTrans" cxnId="{DAEC37F3-09B7-4FBB-B768-11E8A0A3ADDD}">
      <dgm:prSet/>
      <dgm:spPr/>
      <dgm:t>
        <a:bodyPr/>
        <a:lstStyle/>
        <a:p>
          <a:endParaRPr lang="en-IN"/>
        </a:p>
      </dgm:t>
    </dgm:pt>
    <dgm:pt modelId="{96A743AF-2231-44E7-A25E-27AFFA96BFA9}">
      <dgm:prSet phldrT="[Text]"/>
      <dgm:spPr>
        <a:solidFill>
          <a:srgbClr val="0070C0"/>
        </a:solidFill>
        <a:ln>
          <a:solidFill>
            <a:schemeClr val="tx1"/>
          </a:solidFill>
        </a:ln>
      </dgm:spPr>
      <dgm:t>
        <a:bodyPr/>
        <a:lstStyle/>
        <a:p>
          <a:r>
            <a:rPr lang="en-IN" dirty="0" smtClean="0">
              <a:solidFill>
                <a:schemeClr val="bg1"/>
              </a:solidFill>
            </a:rPr>
            <a:t>Database Maintenance – 1 No. for chain of stations </a:t>
          </a:r>
          <a:endParaRPr lang="en-IN" dirty="0">
            <a:solidFill>
              <a:schemeClr val="bg1"/>
            </a:solidFill>
          </a:endParaRPr>
        </a:p>
      </dgm:t>
    </dgm:pt>
    <dgm:pt modelId="{1F6EB272-C58A-456D-94E6-371292D157CA}" type="parTrans" cxnId="{37E12CC2-1E0A-41A7-8A89-B6C74BEA7754}">
      <dgm:prSet/>
      <dgm:spPr/>
      <dgm:t>
        <a:bodyPr/>
        <a:lstStyle/>
        <a:p>
          <a:endParaRPr lang="en-IN"/>
        </a:p>
      </dgm:t>
    </dgm:pt>
    <dgm:pt modelId="{85CDBA0D-EC84-4D97-A0B2-A25F78ADCAC9}" type="sibTrans" cxnId="{37E12CC2-1E0A-41A7-8A89-B6C74BEA7754}">
      <dgm:prSet/>
      <dgm:spPr/>
      <dgm:t>
        <a:bodyPr/>
        <a:lstStyle/>
        <a:p>
          <a:endParaRPr lang="en-IN"/>
        </a:p>
      </dgm:t>
    </dgm:pt>
    <dgm:pt modelId="{733C4BBE-46A1-45A3-811F-0814424F7766}">
      <dgm:prSet phldrT="[Text]"/>
      <dgm:spPr>
        <a:solidFill>
          <a:srgbClr val="0070C0"/>
        </a:solidFill>
        <a:ln>
          <a:solidFill>
            <a:schemeClr val="tx1"/>
          </a:solidFill>
        </a:ln>
      </dgm:spPr>
      <dgm:t>
        <a:bodyPr/>
        <a:lstStyle/>
        <a:p>
          <a:r>
            <a:rPr lang="en-GB" b="0" i="0" dirty="0" smtClean="0">
              <a:solidFill>
                <a:schemeClr val="bg1"/>
              </a:solidFill>
            </a:rPr>
            <a:t>Mobile Application, Network connectivity with data encryption, servers and database with respective software and maintenance</a:t>
          </a:r>
        </a:p>
      </dgm:t>
    </dgm:pt>
    <dgm:pt modelId="{DFC45E0E-6776-4438-89FD-AFF51FC0A87D}" type="parTrans" cxnId="{ABC8F586-788B-437C-A99A-FB0BEFC22FF4}">
      <dgm:prSet/>
      <dgm:spPr>
        <a:ln>
          <a:solidFill>
            <a:schemeClr val="tx1"/>
          </a:solidFill>
        </a:ln>
      </dgm:spPr>
      <dgm:t>
        <a:bodyPr/>
        <a:lstStyle/>
        <a:p>
          <a:endParaRPr lang="en-IN"/>
        </a:p>
      </dgm:t>
    </dgm:pt>
    <dgm:pt modelId="{F3075EA3-7903-4986-B1AD-0D37C181A6C5}" type="sibTrans" cxnId="{ABC8F586-788B-437C-A99A-FB0BEFC22FF4}">
      <dgm:prSet/>
      <dgm:spPr/>
      <dgm:t>
        <a:bodyPr/>
        <a:lstStyle/>
        <a:p>
          <a:endParaRPr lang="en-IN"/>
        </a:p>
      </dgm:t>
    </dgm:pt>
    <dgm:pt modelId="{D8A67A2D-78C9-47CA-A83E-20F5DF7FCF71}" type="pres">
      <dgm:prSet presAssocID="{CFCAF830-4B55-4C0B-9A89-EFDAC719F0BB}" presName="diagram" presStyleCnt="0">
        <dgm:presLayoutVars>
          <dgm:chPref val="1"/>
          <dgm:dir/>
          <dgm:animOne val="branch"/>
          <dgm:animLvl val="lvl"/>
          <dgm:resizeHandles/>
        </dgm:presLayoutVars>
      </dgm:prSet>
      <dgm:spPr/>
      <dgm:t>
        <a:bodyPr/>
        <a:lstStyle/>
        <a:p>
          <a:endParaRPr lang="en-IN"/>
        </a:p>
      </dgm:t>
    </dgm:pt>
    <dgm:pt modelId="{AB3D9628-DDB0-44C5-85C9-BE61F65B3669}" type="pres">
      <dgm:prSet presAssocID="{4D6FF83D-06C8-4ED4-AE1F-0F0049011E77}" presName="root" presStyleCnt="0"/>
      <dgm:spPr/>
    </dgm:pt>
    <dgm:pt modelId="{ECC14FB8-3CC6-4CEB-8AE4-E5945A5C20C1}" type="pres">
      <dgm:prSet presAssocID="{4D6FF83D-06C8-4ED4-AE1F-0F0049011E77}" presName="rootComposite" presStyleCnt="0"/>
      <dgm:spPr/>
    </dgm:pt>
    <dgm:pt modelId="{1F51CC1C-C796-43AE-B8FD-21243E59900A}" type="pres">
      <dgm:prSet presAssocID="{4D6FF83D-06C8-4ED4-AE1F-0F0049011E77}" presName="rootText" presStyleLbl="node1" presStyleIdx="0" presStyleCnt="2"/>
      <dgm:spPr/>
      <dgm:t>
        <a:bodyPr/>
        <a:lstStyle/>
        <a:p>
          <a:endParaRPr lang="en-IN"/>
        </a:p>
      </dgm:t>
    </dgm:pt>
    <dgm:pt modelId="{7CDC09A5-CCAB-4DFF-8AEB-90629E196DE2}" type="pres">
      <dgm:prSet presAssocID="{4D6FF83D-06C8-4ED4-AE1F-0F0049011E77}" presName="rootConnector" presStyleLbl="node1" presStyleIdx="0" presStyleCnt="2"/>
      <dgm:spPr/>
      <dgm:t>
        <a:bodyPr/>
        <a:lstStyle/>
        <a:p>
          <a:endParaRPr lang="en-IN"/>
        </a:p>
      </dgm:t>
    </dgm:pt>
    <dgm:pt modelId="{4D17D8CA-6388-4ABE-934F-E2514250C149}" type="pres">
      <dgm:prSet presAssocID="{4D6FF83D-06C8-4ED4-AE1F-0F0049011E77}" presName="childShape" presStyleCnt="0"/>
      <dgm:spPr/>
    </dgm:pt>
    <dgm:pt modelId="{9AE49838-2056-4E28-B25A-2D18FFB3A6D4}" type="pres">
      <dgm:prSet presAssocID="{5643A20E-3C3D-453B-9C47-A8E54D41C0EA}" presName="Name13" presStyleLbl="parChTrans1D2" presStyleIdx="0" presStyleCnt="2"/>
      <dgm:spPr/>
      <dgm:t>
        <a:bodyPr/>
        <a:lstStyle/>
        <a:p>
          <a:endParaRPr lang="en-IN"/>
        </a:p>
      </dgm:t>
    </dgm:pt>
    <dgm:pt modelId="{6C83E928-C0D0-4CFB-8835-0B2974F80409}" type="pres">
      <dgm:prSet presAssocID="{07ECD55F-7669-4C6C-8196-FAC31D334E68}" presName="childText" presStyleLbl="bgAcc1" presStyleIdx="0" presStyleCnt="2">
        <dgm:presLayoutVars>
          <dgm:bulletEnabled val="1"/>
        </dgm:presLayoutVars>
      </dgm:prSet>
      <dgm:spPr/>
      <dgm:t>
        <a:bodyPr/>
        <a:lstStyle/>
        <a:p>
          <a:endParaRPr lang="en-IN"/>
        </a:p>
      </dgm:t>
    </dgm:pt>
    <dgm:pt modelId="{27640FB8-19EF-4523-B305-DACEC21488B5}" type="pres">
      <dgm:prSet presAssocID="{96A743AF-2231-44E7-A25E-27AFFA96BFA9}" presName="root" presStyleCnt="0"/>
      <dgm:spPr/>
    </dgm:pt>
    <dgm:pt modelId="{611F6AFD-917A-4E6C-BFE1-115191DFD2C8}" type="pres">
      <dgm:prSet presAssocID="{96A743AF-2231-44E7-A25E-27AFFA96BFA9}" presName="rootComposite" presStyleCnt="0"/>
      <dgm:spPr/>
    </dgm:pt>
    <dgm:pt modelId="{D5B0404A-26B1-4B6F-BE2B-8F258DF7F5D5}" type="pres">
      <dgm:prSet presAssocID="{96A743AF-2231-44E7-A25E-27AFFA96BFA9}" presName="rootText" presStyleLbl="node1" presStyleIdx="1" presStyleCnt="2"/>
      <dgm:spPr/>
      <dgm:t>
        <a:bodyPr/>
        <a:lstStyle/>
        <a:p>
          <a:endParaRPr lang="en-IN"/>
        </a:p>
      </dgm:t>
    </dgm:pt>
    <dgm:pt modelId="{BBDF58FC-8701-4A90-AA2B-C980E16AE0BA}" type="pres">
      <dgm:prSet presAssocID="{96A743AF-2231-44E7-A25E-27AFFA96BFA9}" presName="rootConnector" presStyleLbl="node1" presStyleIdx="1" presStyleCnt="2"/>
      <dgm:spPr/>
      <dgm:t>
        <a:bodyPr/>
        <a:lstStyle/>
        <a:p>
          <a:endParaRPr lang="en-IN"/>
        </a:p>
      </dgm:t>
    </dgm:pt>
    <dgm:pt modelId="{4443DB4E-1E66-49D8-B5E5-0AACA900A3E7}" type="pres">
      <dgm:prSet presAssocID="{96A743AF-2231-44E7-A25E-27AFFA96BFA9}" presName="childShape" presStyleCnt="0"/>
      <dgm:spPr/>
    </dgm:pt>
    <dgm:pt modelId="{19F609DA-5166-453B-A863-2B11B089F594}" type="pres">
      <dgm:prSet presAssocID="{DFC45E0E-6776-4438-89FD-AFF51FC0A87D}" presName="Name13" presStyleLbl="parChTrans1D2" presStyleIdx="1" presStyleCnt="2"/>
      <dgm:spPr/>
      <dgm:t>
        <a:bodyPr/>
        <a:lstStyle/>
        <a:p>
          <a:endParaRPr lang="en-IN"/>
        </a:p>
      </dgm:t>
    </dgm:pt>
    <dgm:pt modelId="{9999B8AB-4F7A-4BF0-AA64-9AD0E299BF47}" type="pres">
      <dgm:prSet presAssocID="{733C4BBE-46A1-45A3-811F-0814424F7766}" presName="childText" presStyleLbl="bgAcc1" presStyleIdx="1" presStyleCnt="2">
        <dgm:presLayoutVars>
          <dgm:bulletEnabled val="1"/>
        </dgm:presLayoutVars>
      </dgm:prSet>
      <dgm:spPr/>
      <dgm:t>
        <a:bodyPr/>
        <a:lstStyle/>
        <a:p>
          <a:endParaRPr lang="en-IN"/>
        </a:p>
      </dgm:t>
    </dgm:pt>
  </dgm:ptLst>
  <dgm:cxnLst>
    <dgm:cxn modelId="{DAEC37F3-09B7-4FBB-B768-11E8A0A3ADDD}" srcId="{4D6FF83D-06C8-4ED4-AE1F-0F0049011E77}" destId="{07ECD55F-7669-4C6C-8196-FAC31D334E68}" srcOrd="0" destOrd="0" parTransId="{5643A20E-3C3D-453B-9C47-A8E54D41C0EA}" sibTransId="{81CCF9FC-E2D7-4A9B-B146-A80D4FF58F46}"/>
    <dgm:cxn modelId="{56451AC7-203C-4792-83A3-F99491B51FA2}" srcId="{CFCAF830-4B55-4C0B-9A89-EFDAC719F0BB}" destId="{4D6FF83D-06C8-4ED4-AE1F-0F0049011E77}" srcOrd="0" destOrd="0" parTransId="{D2DBB048-603D-4695-9BAF-D33DAADB5D3B}" sibTransId="{F8C1989B-9B74-44E9-9E52-FA824EAC103D}"/>
    <dgm:cxn modelId="{AF039089-61FE-471C-9715-4411B1C9B9B5}" type="presOf" srcId="{4D6FF83D-06C8-4ED4-AE1F-0F0049011E77}" destId="{7CDC09A5-CCAB-4DFF-8AEB-90629E196DE2}" srcOrd="1" destOrd="0" presId="urn:microsoft.com/office/officeart/2005/8/layout/hierarchy3"/>
    <dgm:cxn modelId="{EDCC6B52-652A-4D7D-8959-E6AE819131A0}" type="presOf" srcId="{96A743AF-2231-44E7-A25E-27AFFA96BFA9}" destId="{BBDF58FC-8701-4A90-AA2B-C980E16AE0BA}" srcOrd="1" destOrd="0" presId="urn:microsoft.com/office/officeart/2005/8/layout/hierarchy3"/>
    <dgm:cxn modelId="{8A9AFD80-31A0-4EB4-82CF-D5F2FE118BF2}" type="presOf" srcId="{96A743AF-2231-44E7-A25E-27AFFA96BFA9}" destId="{D5B0404A-26B1-4B6F-BE2B-8F258DF7F5D5}" srcOrd="0" destOrd="0" presId="urn:microsoft.com/office/officeart/2005/8/layout/hierarchy3"/>
    <dgm:cxn modelId="{364BB6F4-1FC5-48F2-BCC7-065195FDF711}" type="presOf" srcId="{CFCAF830-4B55-4C0B-9A89-EFDAC719F0BB}" destId="{D8A67A2D-78C9-47CA-A83E-20F5DF7FCF71}" srcOrd="0" destOrd="0" presId="urn:microsoft.com/office/officeart/2005/8/layout/hierarchy3"/>
    <dgm:cxn modelId="{43C4CFEF-5940-4F84-9DEF-25330E97A9FD}" type="presOf" srcId="{5643A20E-3C3D-453B-9C47-A8E54D41C0EA}" destId="{9AE49838-2056-4E28-B25A-2D18FFB3A6D4}" srcOrd="0" destOrd="0" presId="urn:microsoft.com/office/officeart/2005/8/layout/hierarchy3"/>
    <dgm:cxn modelId="{ABC8F586-788B-437C-A99A-FB0BEFC22FF4}" srcId="{96A743AF-2231-44E7-A25E-27AFFA96BFA9}" destId="{733C4BBE-46A1-45A3-811F-0814424F7766}" srcOrd="0" destOrd="0" parTransId="{DFC45E0E-6776-4438-89FD-AFF51FC0A87D}" sibTransId="{F3075EA3-7903-4986-B1AD-0D37C181A6C5}"/>
    <dgm:cxn modelId="{DDD9C434-4AA7-400E-B60E-774FF178971D}" type="presOf" srcId="{733C4BBE-46A1-45A3-811F-0814424F7766}" destId="{9999B8AB-4F7A-4BF0-AA64-9AD0E299BF47}" srcOrd="0" destOrd="0" presId="urn:microsoft.com/office/officeart/2005/8/layout/hierarchy3"/>
    <dgm:cxn modelId="{7E496332-6CC1-49BB-BB1B-FA64E37ACEB3}" type="presOf" srcId="{DFC45E0E-6776-4438-89FD-AFF51FC0A87D}" destId="{19F609DA-5166-453B-A863-2B11B089F594}" srcOrd="0" destOrd="0" presId="urn:microsoft.com/office/officeart/2005/8/layout/hierarchy3"/>
    <dgm:cxn modelId="{56B2D008-08FD-460A-A34D-ADF84DF512E6}" type="presOf" srcId="{4D6FF83D-06C8-4ED4-AE1F-0F0049011E77}" destId="{1F51CC1C-C796-43AE-B8FD-21243E59900A}" srcOrd="0" destOrd="0" presId="urn:microsoft.com/office/officeart/2005/8/layout/hierarchy3"/>
    <dgm:cxn modelId="{37E12CC2-1E0A-41A7-8A89-B6C74BEA7754}" srcId="{CFCAF830-4B55-4C0B-9A89-EFDAC719F0BB}" destId="{96A743AF-2231-44E7-A25E-27AFFA96BFA9}" srcOrd="1" destOrd="0" parTransId="{1F6EB272-C58A-456D-94E6-371292D157CA}" sibTransId="{85CDBA0D-EC84-4D97-A0B2-A25F78ADCAC9}"/>
    <dgm:cxn modelId="{B84FFF2D-B86C-484E-A315-D4926E43EBE0}" type="presOf" srcId="{07ECD55F-7669-4C6C-8196-FAC31D334E68}" destId="{6C83E928-C0D0-4CFB-8835-0B2974F80409}" srcOrd="0" destOrd="0" presId="urn:microsoft.com/office/officeart/2005/8/layout/hierarchy3"/>
    <dgm:cxn modelId="{2EAB53E9-7D10-4D43-B387-D0053D359ADA}" type="presParOf" srcId="{D8A67A2D-78C9-47CA-A83E-20F5DF7FCF71}" destId="{AB3D9628-DDB0-44C5-85C9-BE61F65B3669}" srcOrd="0" destOrd="0" presId="urn:microsoft.com/office/officeart/2005/8/layout/hierarchy3"/>
    <dgm:cxn modelId="{A16EE8F6-0B85-43E6-B421-7BD7E7F03A93}" type="presParOf" srcId="{AB3D9628-DDB0-44C5-85C9-BE61F65B3669}" destId="{ECC14FB8-3CC6-4CEB-8AE4-E5945A5C20C1}" srcOrd="0" destOrd="0" presId="urn:microsoft.com/office/officeart/2005/8/layout/hierarchy3"/>
    <dgm:cxn modelId="{BAF57F8D-33FF-4188-B25C-A97432AC4BE4}" type="presParOf" srcId="{ECC14FB8-3CC6-4CEB-8AE4-E5945A5C20C1}" destId="{1F51CC1C-C796-43AE-B8FD-21243E59900A}" srcOrd="0" destOrd="0" presId="urn:microsoft.com/office/officeart/2005/8/layout/hierarchy3"/>
    <dgm:cxn modelId="{F77E5C75-CD20-4B85-8EB9-6D926EE05D42}" type="presParOf" srcId="{ECC14FB8-3CC6-4CEB-8AE4-E5945A5C20C1}" destId="{7CDC09A5-CCAB-4DFF-8AEB-90629E196DE2}" srcOrd="1" destOrd="0" presId="urn:microsoft.com/office/officeart/2005/8/layout/hierarchy3"/>
    <dgm:cxn modelId="{A891C78F-1DB0-4296-B0D4-A7E8FA7AF3C8}" type="presParOf" srcId="{AB3D9628-DDB0-44C5-85C9-BE61F65B3669}" destId="{4D17D8CA-6388-4ABE-934F-E2514250C149}" srcOrd="1" destOrd="0" presId="urn:microsoft.com/office/officeart/2005/8/layout/hierarchy3"/>
    <dgm:cxn modelId="{C3DB0DC2-2E83-4D52-B669-BCCBEB79BB2F}" type="presParOf" srcId="{4D17D8CA-6388-4ABE-934F-E2514250C149}" destId="{9AE49838-2056-4E28-B25A-2D18FFB3A6D4}" srcOrd="0" destOrd="0" presId="urn:microsoft.com/office/officeart/2005/8/layout/hierarchy3"/>
    <dgm:cxn modelId="{3EAF280F-3E78-4B78-9696-5679842D74F5}" type="presParOf" srcId="{4D17D8CA-6388-4ABE-934F-E2514250C149}" destId="{6C83E928-C0D0-4CFB-8835-0B2974F80409}" srcOrd="1" destOrd="0" presId="urn:microsoft.com/office/officeart/2005/8/layout/hierarchy3"/>
    <dgm:cxn modelId="{F06FAD0E-3BBC-4585-8030-61CC601D66DA}" type="presParOf" srcId="{D8A67A2D-78C9-47CA-A83E-20F5DF7FCF71}" destId="{27640FB8-19EF-4523-B305-DACEC21488B5}" srcOrd="1" destOrd="0" presId="urn:microsoft.com/office/officeart/2005/8/layout/hierarchy3"/>
    <dgm:cxn modelId="{63D25865-D603-4AE5-B42F-D4E2ECC9CC0E}" type="presParOf" srcId="{27640FB8-19EF-4523-B305-DACEC21488B5}" destId="{611F6AFD-917A-4E6C-BFE1-115191DFD2C8}" srcOrd="0" destOrd="0" presId="urn:microsoft.com/office/officeart/2005/8/layout/hierarchy3"/>
    <dgm:cxn modelId="{D24FC8A0-5C58-4F37-8248-E02F90B70732}" type="presParOf" srcId="{611F6AFD-917A-4E6C-BFE1-115191DFD2C8}" destId="{D5B0404A-26B1-4B6F-BE2B-8F258DF7F5D5}" srcOrd="0" destOrd="0" presId="urn:microsoft.com/office/officeart/2005/8/layout/hierarchy3"/>
    <dgm:cxn modelId="{2E48FDF2-A4E5-4C43-B69E-69852CB43402}" type="presParOf" srcId="{611F6AFD-917A-4E6C-BFE1-115191DFD2C8}" destId="{BBDF58FC-8701-4A90-AA2B-C980E16AE0BA}" srcOrd="1" destOrd="0" presId="urn:microsoft.com/office/officeart/2005/8/layout/hierarchy3"/>
    <dgm:cxn modelId="{8CACDAEF-0CE3-4988-A46B-73010C6ECCD5}" type="presParOf" srcId="{27640FB8-19EF-4523-B305-DACEC21488B5}" destId="{4443DB4E-1E66-49D8-B5E5-0AACA900A3E7}" srcOrd="1" destOrd="0" presId="urn:microsoft.com/office/officeart/2005/8/layout/hierarchy3"/>
    <dgm:cxn modelId="{C82E60F4-8BB5-4758-BE4E-5DF81074C4DE}" type="presParOf" srcId="{4443DB4E-1E66-49D8-B5E5-0AACA900A3E7}" destId="{19F609DA-5166-453B-A863-2B11B089F594}" srcOrd="0" destOrd="0" presId="urn:microsoft.com/office/officeart/2005/8/layout/hierarchy3"/>
    <dgm:cxn modelId="{3E2F7AFE-84BB-4C31-83BD-772E979060FD}" type="presParOf" srcId="{4443DB4E-1E66-49D8-B5E5-0AACA900A3E7}" destId="{9999B8AB-4F7A-4BF0-AA64-9AD0E299BF47}" srcOrd="1" destOrd="0" presId="urn:microsoft.com/office/officeart/2005/8/layout/hierarchy3"/>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CAF830-4B55-4C0B-9A89-EFDAC719F0B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4D6FF83D-06C8-4ED4-AE1F-0F0049011E77}">
      <dgm:prSet phldrT="[Text]"/>
      <dgm:spPr>
        <a:solidFill>
          <a:srgbClr val="0070C0"/>
        </a:solidFill>
        <a:ln>
          <a:solidFill>
            <a:schemeClr val="tx1"/>
          </a:solidFill>
        </a:ln>
      </dgm:spPr>
      <dgm:t>
        <a:bodyPr/>
        <a:lstStyle/>
        <a:p>
          <a:r>
            <a:rPr lang="en-IN" dirty="0" smtClean="0">
              <a:solidFill>
                <a:schemeClr val="bg1"/>
              </a:solidFill>
            </a:rPr>
            <a:t>Configuration 1</a:t>
          </a:r>
          <a:endParaRPr lang="en-IN" dirty="0">
            <a:solidFill>
              <a:schemeClr val="bg1"/>
            </a:solidFill>
          </a:endParaRPr>
        </a:p>
      </dgm:t>
    </dgm:pt>
    <dgm:pt modelId="{D2DBB048-603D-4695-9BAF-D33DAADB5D3B}" type="parTrans" cxnId="{56451AC7-203C-4792-83A3-F99491B51FA2}">
      <dgm:prSet/>
      <dgm:spPr/>
      <dgm:t>
        <a:bodyPr/>
        <a:lstStyle/>
        <a:p>
          <a:endParaRPr lang="en-IN"/>
        </a:p>
      </dgm:t>
    </dgm:pt>
    <dgm:pt modelId="{F8C1989B-9B74-44E9-9E52-FA824EAC103D}" type="sibTrans" cxnId="{56451AC7-203C-4792-83A3-F99491B51FA2}">
      <dgm:prSet/>
      <dgm:spPr/>
      <dgm:t>
        <a:bodyPr/>
        <a:lstStyle/>
        <a:p>
          <a:endParaRPr lang="en-IN"/>
        </a:p>
      </dgm:t>
    </dgm:pt>
    <dgm:pt modelId="{07ECD55F-7669-4C6C-8196-FAC31D334E68}">
      <dgm:prSet phldrT="[Text]" custT="1"/>
      <dgm:spPr>
        <a:solidFill>
          <a:srgbClr val="0070C0"/>
        </a:solidFill>
        <a:ln>
          <a:solidFill>
            <a:schemeClr val="tx1"/>
          </a:solidFill>
        </a:ln>
      </dgm:spPr>
      <dgm:t>
        <a:bodyPr/>
        <a:lstStyle/>
        <a:p>
          <a:r>
            <a:rPr lang="en-IN" sz="900" dirty="0" smtClean="0">
              <a:solidFill>
                <a:schemeClr val="bg1"/>
              </a:solidFill>
            </a:rPr>
            <a:t>Automatic Fuel &amp; Air Filling – 1 Per Outlet</a:t>
          </a:r>
        </a:p>
      </dgm:t>
    </dgm:pt>
    <dgm:pt modelId="{5643A20E-3C3D-453B-9C47-A8E54D41C0EA}" type="parTrans" cxnId="{DAEC37F3-09B7-4FBB-B768-11E8A0A3ADDD}">
      <dgm:prSet/>
      <dgm:spPr>
        <a:ln>
          <a:solidFill>
            <a:schemeClr val="tx1"/>
          </a:solidFill>
        </a:ln>
      </dgm:spPr>
      <dgm:t>
        <a:bodyPr/>
        <a:lstStyle/>
        <a:p>
          <a:endParaRPr lang="en-IN"/>
        </a:p>
      </dgm:t>
    </dgm:pt>
    <dgm:pt modelId="{81CCF9FC-E2D7-4A9B-B146-A80D4FF58F46}" type="sibTrans" cxnId="{DAEC37F3-09B7-4FBB-B768-11E8A0A3ADDD}">
      <dgm:prSet/>
      <dgm:spPr/>
      <dgm:t>
        <a:bodyPr/>
        <a:lstStyle/>
        <a:p>
          <a:endParaRPr lang="en-IN"/>
        </a:p>
      </dgm:t>
    </dgm:pt>
    <dgm:pt modelId="{96A743AF-2231-44E7-A25E-27AFFA96BFA9}">
      <dgm:prSet phldrT="[Text]"/>
      <dgm:spPr>
        <a:solidFill>
          <a:srgbClr val="0070C0"/>
        </a:solidFill>
        <a:ln>
          <a:solidFill>
            <a:schemeClr val="tx1"/>
          </a:solidFill>
        </a:ln>
      </dgm:spPr>
      <dgm:t>
        <a:bodyPr/>
        <a:lstStyle/>
        <a:p>
          <a:r>
            <a:rPr lang="en-IN" dirty="0" smtClean="0">
              <a:solidFill>
                <a:schemeClr val="bg1"/>
              </a:solidFill>
            </a:rPr>
            <a:t>Configuration 2</a:t>
          </a:r>
          <a:endParaRPr lang="en-IN" dirty="0">
            <a:solidFill>
              <a:schemeClr val="bg1"/>
            </a:solidFill>
          </a:endParaRPr>
        </a:p>
      </dgm:t>
    </dgm:pt>
    <dgm:pt modelId="{1F6EB272-C58A-456D-94E6-371292D157CA}" type="parTrans" cxnId="{37E12CC2-1E0A-41A7-8A89-B6C74BEA7754}">
      <dgm:prSet/>
      <dgm:spPr/>
      <dgm:t>
        <a:bodyPr/>
        <a:lstStyle/>
        <a:p>
          <a:endParaRPr lang="en-IN"/>
        </a:p>
      </dgm:t>
    </dgm:pt>
    <dgm:pt modelId="{85CDBA0D-EC84-4D97-A0B2-A25F78ADCAC9}" type="sibTrans" cxnId="{37E12CC2-1E0A-41A7-8A89-B6C74BEA7754}">
      <dgm:prSet/>
      <dgm:spPr/>
      <dgm:t>
        <a:bodyPr/>
        <a:lstStyle/>
        <a:p>
          <a:endParaRPr lang="en-IN"/>
        </a:p>
      </dgm:t>
    </dgm:pt>
    <dgm:pt modelId="{733C4BBE-46A1-45A3-811F-0814424F7766}">
      <dgm:prSet phldrT="[Text]"/>
      <dgm:spPr>
        <a:solidFill>
          <a:srgbClr val="0070C0"/>
        </a:solidFill>
        <a:ln>
          <a:solidFill>
            <a:schemeClr val="tx1"/>
          </a:solidFill>
        </a:ln>
      </dgm:spPr>
      <dgm:t>
        <a:bodyPr/>
        <a:lstStyle/>
        <a:p>
          <a:r>
            <a:rPr lang="en-GB" b="0" i="0" dirty="0" smtClean="0">
              <a:solidFill>
                <a:schemeClr val="bg1"/>
              </a:solidFill>
            </a:rPr>
            <a:t>Automatic Fuel Filling outlet only – 1 per Outlet</a:t>
          </a:r>
        </a:p>
      </dgm:t>
    </dgm:pt>
    <dgm:pt modelId="{DFC45E0E-6776-4438-89FD-AFF51FC0A87D}" type="parTrans" cxnId="{ABC8F586-788B-437C-A99A-FB0BEFC22FF4}">
      <dgm:prSet/>
      <dgm:spPr>
        <a:ln>
          <a:solidFill>
            <a:schemeClr val="tx1"/>
          </a:solidFill>
        </a:ln>
      </dgm:spPr>
      <dgm:t>
        <a:bodyPr/>
        <a:lstStyle/>
        <a:p>
          <a:endParaRPr lang="en-IN"/>
        </a:p>
      </dgm:t>
    </dgm:pt>
    <dgm:pt modelId="{F3075EA3-7903-4986-B1AD-0D37C181A6C5}" type="sibTrans" cxnId="{ABC8F586-788B-437C-A99A-FB0BEFC22FF4}">
      <dgm:prSet/>
      <dgm:spPr/>
      <dgm:t>
        <a:bodyPr/>
        <a:lstStyle/>
        <a:p>
          <a:endParaRPr lang="en-IN"/>
        </a:p>
      </dgm:t>
    </dgm:pt>
    <dgm:pt modelId="{0EC7839B-2777-4A30-9163-2C9D54625351}">
      <dgm:prSet phldrT="[Text]"/>
      <dgm:spPr>
        <a:solidFill>
          <a:srgbClr val="0070C0"/>
        </a:solidFill>
        <a:ln>
          <a:solidFill>
            <a:schemeClr val="tx1"/>
          </a:solidFill>
        </a:ln>
      </dgm:spPr>
      <dgm:t>
        <a:bodyPr/>
        <a:lstStyle/>
        <a:p>
          <a:r>
            <a:rPr lang="en-GB" b="0" i="0" dirty="0" smtClean="0">
              <a:solidFill>
                <a:schemeClr val="bg1"/>
              </a:solidFill>
            </a:rPr>
            <a:t>Configuration 3</a:t>
          </a:r>
        </a:p>
      </dgm:t>
    </dgm:pt>
    <dgm:pt modelId="{81BEBD4E-BE14-4F32-B0B5-CF27E3B1E89A}" type="parTrans" cxnId="{792AFE05-0FC1-4902-883F-AA39DF3BFA3A}">
      <dgm:prSet/>
      <dgm:spPr/>
      <dgm:t>
        <a:bodyPr/>
        <a:lstStyle/>
        <a:p>
          <a:endParaRPr lang="en-IN"/>
        </a:p>
      </dgm:t>
    </dgm:pt>
    <dgm:pt modelId="{9B73B912-2E47-4070-89C8-4F37448DEF50}" type="sibTrans" cxnId="{792AFE05-0FC1-4902-883F-AA39DF3BFA3A}">
      <dgm:prSet/>
      <dgm:spPr/>
      <dgm:t>
        <a:bodyPr/>
        <a:lstStyle/>
        <a:p>
          <a:endParaRPr lang="en-IN"/>
        </a:p>
      </dgm:t>
    </dgm:pt>
    <dgm:pt modelId="{B827650E-83B1-402E-BAEC-E45AE4A7AF2D}">
      <dgm:prSet phldrT="[Text]"/>
      <dgm:spPr>
        <a:solidFill>
          <a:srgbClr val="0070C0"/>
        </a:solidFill>
        <a:ln>
          <a:solidFill>
            <a:schemeClr val="tx1"/>
          </a:solidFill>
        </a:ln>
      </dgm:spPr>
      <dgm:t>
        <a:bodyPr/>
        <a:lstStyle/>
        <a:p>
          <a:r>
            <a:rPr lang="en-GB" b="0" i="0" dirty="0" smtClean="0">
              <a:solidFill>
                <a:schemeClr val="bg1"/>
              </a:solidFill>
            </a:rPr>
            <a:t>Automatic Air Filling – 1 Per Outlet</a:t>
          </a:r>
        </a:p>
      </dgm:t>
    </dgm:pt>
    <dgm:pt modelId="{3091751E-3A91-4F0D-A43E-AC7797BC587E}" type="parTrans" cxnId="{E550F97E-2022-4556-BD7F-4831FF0D12FF}">
      <dgm:prSet>
        <dgm:style>
          <a:lnRef idx="2">
            <a:schemeClr val="dk1"/>
          </a:lnRef>
          <a:fillRef idx="0">
            <a:schemeClr val="dk1"/>
          </a:fillRef>
          <a:effectRef idx="1">
            <a:schemeClr val="dk1"/>
          </a:effectRef>
          <a:fontRef idx="minor">
            <a:schemeClr val="tx1"/>
          </a:fontRef>
        </dgm:style>
      </dgm:prSet>
      <dgm:spPr/>
      <dgm:t>
        <a:bodyPr/>
        <a:lstStyle/>
        <a:p>
          <a:endParaRPr lang="en-IN">
            <a:ln>
              <a:solidFill>
                <a:schemeClr val="tx1"/>
              </a:solidFill>
            </a:ln>
          </a:endParaRPr>
        </a:p>
      </dgm:t>
    </dgm:pt>
    <dgm:pt modelId="{202DE6EE-A589-42C6-A963-E87C3CA78093}" type="sibTrans" cxnId="{E550F97E-2022-4556-BD7F-4831FF0D12FF}">
      <dgm:prSet/>
      <dgm:spPr/>
      <dgm:t>
        <a:bodyPr/>
        <a:lstStyle/>
        <a:p>
          <a:endParaRPr lang="en-IN"/>
        </a:p>
      </dgm:t>
    </dgm:pt>
    <dgm:pt modelId="{D8A67A2D-78C9-47CA-A83E-20F5DF7FCF71}" type="pres">
      <dgm:prSet presAssocID="{CFCAF830-4B55-4C0B-9A89-EFDAC719F0BB}" presName="diagram" presStyleCnt="0">
        <dgm:presLayoutVars>
          <dgm:chPref val="1"/>
          <dgm:dir/>
          <dgm:animOne val="branch"/>
          <dgm:animLvl val="lvl"/>
          <dgm:resizeHandles/>
        </dgm:presLayoutVars>
      </dgm:prSet>
      <dgm:spPr/>
      <dgm:t>
        <a:bodyPr/>
        <a:lstStyle/>
        <a:p>
          <a:endParaRPr lang="en-IN"/>
        </a:p>
      </dgm:t>
    </dgm:pt>
    <dgm:pt modelId="{AB3D9628-DDB0-44C5-85C9-BE61F65B3669}" type="pres">
      <dgm:prSet presAssocID="{4D6FF83D-06C8-4ED4-AE1F-0F0049011E77}" presName="root" presStyleCnt="0"/>
      <dgm:spPr/>
    </dgm:pt>
    <dgm:pt modelId="{ECC14FB8-3CC6-4CEB-8AE4-E5945A5C20C1}" type="pres">
      <dgm:prSet presAssocID="{4D6FF83D-06C8-4ED4-AE1F-0F0049011E77}" presName="rootComposite" presStyleCnt="0"/>
      <dgm:spPr/>
    </dgm:pt>
    <dgm:pt modelId="{1F51CC1C-C796-43AE-B8FD-21243E59900A}" type="pres">
      <dgm:prSet presAssocID="{4D6FF83D-06C8-4ED4-AE1F-0F0049011E77}" presName="rootText" presStyleLbl="node1" presStyleIdx="0" presStyleCnt="3"/>
      <dgm:spPr/>
      <dgm:t>
        <a:bodyPr/>
        <a:lstStyle/>
        <a:p>
          <a:endParaRPr lang="en-IN"/>
        </a:p>
      </dgm:t>
    </dgm:pt>
    <dgm:pt modelId="{7CDC09A5-CCAB-4DFF-8AEB-90629E196DE2}" type="pres">
      <dgm:prSet presAssocID="{4D6FF83D-06C8-4ED4-AE1F-0F0049011E77}" presName="rootConnector" presStyleLbl="node1" presStyleIdx="0" presStyleCnt="3"/>
      <dgm:spPr/>
      <dgm:t>
        <a:bodyPr/>
        <a:lstStyle/>
        <a:p>
          <a:endParaRPr lang="en-IN"/>
        </a:p>
      </dgm:t>
    </dgm:pt>
    <dgm:pt modelId="{4D17D8CA-6388-4ABE-934F-E2514250C149}" type="pres">
      <dgm:prSet presAssocID="{4D6FF83D-06C8-4ED4-AE1F-0F0049011E77}" presName="childShape" presStyleCnt="0"/>
      <dgm:spPr/>
    </dgm:pt>
    <dgm:pt modelId="{9AE49838-2056-4E28-B25A-2D18FFB3A6D4}" type="pres">
      <dgm:prSet presAssocID="{5643A20E-3C3D-453B-9C47-A8E54D41C0EA}" presName="Name13" presStyleLbl="parChTrans1D2" presStyleIdx="0" presStyleCnt="3"/>
      <dgm:spPr/>
      <dgm:t>
        <a:bodyPr/>
        <a:lstStyle/>
        <a:p>
          <a:endParaRPr lang="en-IN"/>
        </a:p>
      </dgm:t>
    </dgm:pt>
    <dgm:pt modelId="{6C83E928-C0D0-4CFB-8835-0B2974F80409}" type="pres">
      <dgm:prSet presAssocID="{07ECD55F-7669-4C6C-8196-FAC31D334E68}" presName="childText" presStyleLbl="bgAcc1" presStyleIdx="0" presStyleCnt="3">
        <dgm:presLayoutVars>
          <dgm:bulletEnabled val="1"/>
        </dgm:presLayoutVars>
      </dgm:prSet>
      <dgm:spPr/>
      <dgm:t>
        <a:bodyPr/>
        <a:lstStyle/>
        <a:p>
          <a:endParaRPr lang="en-IN"/>
        </a:p>
      </dgm:t>
    </dgm:pt>
    <dgm:pt modelId="{27640FB8-19EF-4523-B305-DACEC21488B5}" type="pres">
      <dgm:prSet presAssocID="{96A743AF-2231-44E7-A25E-27AFFA96BFA9}" presName="root" presStyleCnt="0"/>
      <dgm:spPr/>
    </dgm:pt>
    <dgm:pt modelId="{611F6AFD-917A-4E6C-BFE1-115191DFD2C8}" type="pres">
      <dgm:prSet presAssocID="{96A743AF-2231-44E7-A25E-27AFFA96BFA9}" presName="rootComposite" presStyleCnt="0"/>
      <dgm:spPr/>
    </dgm:pt>
    <dgm:pt modelId="{D5B0404A-26B1-4B6F-BE2B-8F258DF7F5D5}" type="pres">
      <dgm:prSet presAssocID="{96A743AF-2231-44E7-A25E-27AFFA96BFA9}" presName="rootText" presStyleLbl="node1" presStyleIdx="1" presStyleCnt="3"/>
      <dgm:spPr/>
      <dgm:t>
        <a:bodyPr/>
        <a:lstStyle/>
        <a:p>
          <a:endParaRPr lang="en-IN"/>
        </a:p>
      </dgm:t>
    </dgm:pt>
    <dgm:pt modelId="{BBDF58FC-8701-4A90-AA2B-C980E16AE0BA}" type="pres">
      <dgm:prSet presAssocID="{96A743AF-2231-44E7-A25E-27AFFA96BFA9}" presName="rootConnector" presStyleLbl="node1" presStyleIdx="1" presStyleCnt="3"/>
      <dgm:spPr/>
      <dgm:t>
        <a:bodyPr/>
        <a:lstStyle/>
        <a:p>
          <a:endParaRPr lang="en-IN"/>
        </a:p>
      </dgm:t>
    </dgm:pt>
    <dgm:pt modelId="{4443DB4E-1E66-49D8-B5E5-0AACA900A3E7}" type="pres">
      <dgm:prSet presAssocID="{96A743AF-2231-44E7-A25E-27AFFA96BFA9}" presName="childShape" presStyleCnt="0"/>
      <dgm:spPr/>
    </dgm:pt>
    <dgm:pt modelId="{19F609DA-5166-453B-A863-2B11B089F594}" type="pres">
      <dgm:prSet presAssocID="{DFC45E0E-6776-4438-89FD-AFF51FC0A87D}" presName="Name13" presStyleLbl="parChTrans1D2" presStyleIdx="1" presStyleCnt="3"/>
      <dgm:spPr/>
      <dgm:t>
        <a:bodyPr/>
        <a:lstStyle/>
        <a:p>
          <a:endParaRPr lang="en-IN"/>
        </a:p>
      </dgm:t>
    </dgm:pt>
    <dgm:pt modelId="{9999B8AB-4F7A-4BF0-AA64-9AD0E299BF47}" type="pres">
      <dgm:prSet presAssocID="{733C4BBE-46A1-45A3-811F-0814424F7766}" presName="childText" presStyleLbl="bgAcc1" presStyleIdx="1" presStyleCnt="3">
        <dgm:presLayoutVars>
          <dgm:bulletEnabled val="1"/>
        </dgm:presLayoutVars>
      </dgm:prSet>
      <dgm:spPr/>
      <dgm:t>
        <a:bodyPr/>
        <a:lstStyle/>
        <a:p>
          <a:endParaRPr lang="en-IN"/>
        </a:p>
      </dgm:t>
    </dgm:pt>
    <dgm:pt modelId="{63A2CEB5-2039-4760-A634-067B0076856E}" type="pres">
      <dgm:prSet presAssocID="{0EC7839B-2777-4A30-9163-2C9D54625351}" presName="root" presStyleCnt="0"/>
      <dgm:spPr/>
    </dgm:pt>
    <dgm:pt modelId="{6A93BD2E-2918-4A93-838A-847239EC6202}" type="pres">
      <dgm:prSet presAssocID="{0EC7839B-2777-4A30-9163-2C9D54625351}" presName="rootComposite" presStyleCnt="0"/>
      <dgm:spPr/>
    </dgm:pt>
    <dgm:pt modelId="{EC092A4A-369B-4DE2-8C78-7FB1AFABFE1B}" type="pres">
      <dgm:prSet presAssocID="{0EC7839B-2777-4A30-9163-2C9D54625351}" presName="rootText" presStyleLbl="node1" presStyleIdx="2" presStyleCnt="3"/>
      <dgm:spPr/>
      <dgm:t>
        <a:bodyPr/>
        <a:lstStyle/>
        <a:p>
          <a:endParaRPr lang="en-IN"/>
        </a:p>
      </dgm:t>
    </dgm:pt>
    <dgm:pt modelId="{A758EC53-13E7-4C2B-920E-32F3550BE543}" type="pres">
      <dgm:prSet presAssocID="{0EC7839B-2777-4A30-9163-2C9D54625351}" presName="rootConnector" presStyleLbl="node1" presStyleIdx="2" presStyleCnt="3"/>
      <dgm:spPr/>
      <dgm:t>
        <a:bodyPr/>
        <a:lstStyle/>
        <a:p>
          <a:endParaRPr lang="en-IN"/>
        </a:p>
      </dgm:t>
    </dgm:pt>
    <dgm:pt modelId="{FF30A8B2-2AED-4169-9B41-BA39C6F003B4}" type="pres">
      <dgm:prSet presAssocID="{0EC7839B-2777-4A30-9163-2C9D54625351}" presName="childShape" presStyleCnt="0"/>
      <dgm:spPr/>
    </dgm:pt>
    <dgm:pt modelId="{0971CAE3-62C5-40EC-9F61-753E87057442}" type="pres">
      <dgm:prSet presAssocID="{3091751E-3A91-4F0D-A43E-AC7797BC587E}" presName="Name13" presStyleLbl="parChTrans1D2" presStyleIdx="2" presStyleCnt="3"/>
      <dgm:spPr/>
      <dgm:t>
        <a:bodyPr/>
        <a:lstStyle/>
        <a:p>
          <a:endParaRPr lang="en-IN"/>
        </a:p>
      </dgm:t>
    </dgm:pt>
    <dgm:pt modelId="{AF54A41C-0D6B-4B29-B39E-1A1310C61E2B}" type="pres">
      <dgm:prSet presAssocID="{B827650E-83B1-402E-BAEC-E45AE4A7AF2D}" presName="childText" presStyleLbl="bgAcc1" presStyleIdx="2" presStyleCnt="3">
        <dgm:presLayoutVars>
          <dgm:bulletEnabled val="1"/>
        </dgm:presLayoutVars>
      </dgm:prSet>
      <dgm:spPr/>
      <dgm:t>
        <a:bodyPr/>
        <a:lstStyle/>
        <a:p>
          <a:endParaRPr lang="en-IN"/>
        </a:p>
      </dgm:t>
    </dgm:pt>
  </dgm:ptLst>
  <dgm:cxnLst>
    <dgm:cxn modelId="{DAEC37F3-09B7-4FBB-B768-11E8A0A3ADDD}" srcId="{4D6FF83D-06C8-4ED4-AE1F-0F0049011E77}" destId="{07ECD55F-7669-4C6C-8196-FAC31D334E68}" srcOrd="0" destOrd="0" parTransId="{5643A20E-3C3D-453B-9C47-A8E54D41C0EA}" sibTransId="{81CCF9FC-E2D7-4A9B-B146-A80D4FF58F46}"/>
    <dgm:cxn modelId="{56451AC7-203C-4792-83A3-F99491B51FA2}" srcId="{CFCAF830-4B55-4C0B-9A89-EFDAC719F0BB}" destId="{4D6FF83D-06C8-4ED4-AE1F-0F0049011E77}" srcOrd="0" destOrd="0" parTransId="{D2DBB048-603D-4695-9BAF-D33DAADB5D3B}" sibTransId="{F8C1989B-9B74-44E9-9E52-FA824EAC103D}"/>
    <dgm:cxn modelId="{06259508-4B25-467F-9E18-CD25EA3A67EB}" type="presOf" srcId="{3091751E-3A91-4F0D-A43E-AC7797BC587E}" destId="{0971CAE3-62C5-40EC-9F61-753E87057442}" srcOrd="0" destOrd="0" presId="urn:microsoft.com/office/officeart/2005/8/layout/hierarchy3"/>
    <dgm:cxn modelId="{06FD6158-DA8F-4473-A2AC-901F80B248D4}" type="presOf" srcId="{0EC7839B-2777-4A30-9163-2C9D54625351}" destId="{EC092A4A-369B-4DE2-8C78-7FB1AFABFE1B}" srcOrd="0" destOrd="0" presId="urn:microsoft.com/office/officeart/2005/8/layout/hierarchy3"/>
    <dgm:cxn modelId="{043C7A19-D9AD-4883-A113-B57166D5F81F}" type="presOf" srcId="{07ECD55F-7669-4C6C-8196-FAC31D334E68}" destId="{6C83E928-C0D0-4CFB-8835-0B2974F80409}" srcOrd="0" destOrd="0" presId="urn:microsoft.com/office/officeart/2005/8/layout/hierarchy3"/>
    <dgm:cxn modelId="{E550F97E-2022-4556-BD7F-4831FF0D12FF}" srcId="{0EC7839B-2777-4A30-9163-2C9D54625351}" destId="{B827650E-83B1-402E-BAEC-E45AE4A7AF2D}" srcOrd="0" destOrd="0" parTransId="{3091751E-3A91-4F0D-A43E-AC7797BC587E}" sibTransId="{202DE6EE-A589-42C6-A963-E87C3CA78093}"/>
    <dgm:cxn modelId="{6FBBDCB1-E32A-4A7A-AB38-F25535F2A113}" type="presOf" srcId="{B827650E-83B1-402E-BAEC-E45AE4A7AF2D}" destId="{AF54A41C-0D6B-4B29-B39E-1A1310C61E2B}" srcOrd="0" destOrd="0" presId="urn:microsoft.com/office/officeart/2005/8/layout/hierarchy3"/>
    <dgm:cxn modelId="{0FAB566B-7C02-48DC-AA7B-64BDDB447EAC}" type="presOf" srcId="{CFCAF830-4B55-4C0B-9A89-EFDAC719F0BB}" destId="{D8A67A2D-78C9-47CA-A83E-20F5DF7FCF71}" srcOrd="0" destOrd="0" presId="urn:microsoft.com/office/officeart/2005/8/layout/hierarchy3"/>
    <dgm:cxn modelId="{8140DF45-C815-43CA-BB79-8E9F6F952765}" type="presOf" srcId="{5643A20E-3C3D-453B-9C47-A8E54D41C0EA}" destId="{9AE49838-2056-4E28-B25A-2D18FFB3A6D4}" srcOrd="0" destOrd="0" presId="urn:microsoft.com/office/officeart/2005/8/layout/hierarchy3"/>
    <dgm:cxn modelId="{ABC8F586-788B-437C-A99A-FB0BEFC22FF4}" srcId="{96A743AF-2231-44E7-A25E-27AFFA96BFA9}" destId="{733C4BBE-46A1-45A3-811F-0814424F7766}" srcOrd="0" destOrd="0" parTransId="{DFC45E0E-6776-4438-89FD-AFF51FC0A87D}" sibTransId="{F3075EA3-7903-4986-B1AD-0D37C181A6C5}"/>
    <dgm:cxn modelId="{6CFF87E4-BF18-4F86-A9D7-79BED0F48F2D}" type="presOf" srcId="{96A743AF-2231-44E7-A25E-27AFFA96BFA9}" destId="{BBDF58FC-8701-4A90-AA2B-C980E16AE0BA}" srcOrd="1" destOrd="0" presId="urn:microsoft.com/office/officeart/2005/8/layout/hierarchy3"/>
    <dgm:cxn modelId="{FE7805BC-F22E-4289-9D61-04585E990310}" type="presOf" srcId="{DFC45E0E-6776-4438-89FD-AFF51FC0A87D}" destId="{19F609DA-5166-453B-A863-2B11B089F594}" srcOrd="0" destOrd="0" presId="urn:microsoft.com/office/officeart/2005/8/layout/hierarchy3"/>
    <dgm:cxn modelId="{9E9CBF77-0DF0-469C-91A2-E9E5D61CDE1A}" type="presOf" srcId="{96A743AF-2231-44E7-A25E-27AFFA96BFA9}" destId="{D5B0404A-26B1-4B6F-BE2B-8F258DF7F5D5}" srcOrd="0" destOrd="0" presId="urn:microsoft.com/office/officeart/2005/8/layout/hierarchy3"/>
    <dgm:cxn modelId="{4A0DC8B0-586F-4A55-842B-41B5790D532E}" type="presOf" srcId="{733C4BBE-46A1-45A3-811F-0814424F7766}" destId="{9999B8AB-4F7A-4BF0-AA64-9AD0E299BF47}" srcOrd="0" destOrd="0" presId="urn:microsoft.com/office/officeart/2005/8/layout/hierarchy3"/>
    <dgm:cxn modelId="{37E12CC2-1E0A-41A7-8A89-B6C74BEA7754}" srcId="{CFCAF830-4B55-4C0B-9A89-EFDAC719F0BB}" destId="{96A743AF-2231-44E7-A25E-27AFFA96BFA9}" srcOrd="1" destOrd="0" parTransId="{1F6EB272-C58A-456D-94E6-371292D157CA}" sibTransId="{85CDBA0D-EC84-4D97-A0B2-A25F78ADCAC9}"/>
    <dgm:cxn modelId="{792AFE05-0FC1-4902-883F-AA39DF3BFA3A}" srcId="{CFCAF830-4B55-4C0B-9A89-EFDAC719F0BB}" destId="{0EC7839B-2777-4A30-9163-2C9D54625351}" srcOrd="2" destOrd="0" parTransId="{81BEBD4E-BE14-4F32-B0B5-CF27E3B1E89A}" sibTransId="{9B73B912-2E47-4070-89C8-4F37448DEF50}"/>
    <dgm:cxn modelId="{2D14535A-6B86-4146-B54A-184F29ED6C19}" type="presOf" srcId="{0EC7839B-2777-4A30-9163-2C9D54625351}" destId="{A758EC53-13E7-4C2B-920E-32F3550BE543}" srcOrd="1" destOrd="0" presId="urn:microsoft.com/office/officeart/2005/8/layout/hierarchy3"/>
    <dgm:cxn modelId="{349331A5-7BC0-4585-9DB9-9FABF1A0F135}" type="presOf" srcId="{4D6FF83D-06C8-4ED4-AE1F-0F0049011E77}" destId="{7CDC09A5-CCAB-4DFF-8AEB-90629E196DE2}" srcOrd="1" destOrd="0" presId="urn:microsoft.com/office/officeart/2005/8/layout/hierarchy3"/>
    <dgm:cxn modelId="{14816DCA-8C2A-479D-8FE6-2952F29C034B}" type="presOf" srcId="{4D6FF83D-06C8-4ED4-AE1F-0F0049011E77}" destId="{1F51CC1C-C796-43AE-B8FD-21243E59900A}" srcOrd="0" destOrd="0" presId="urn:microsoft.com/office/officeart/2005/8/layout/hierarchy3"/>
    <dgm:cxn modelId="{AD80013D-A8BA-49A2-B833-FEC4C107DD07}" type="presParOf" srcId="{D8A67A2D-78C9-47CA-A83E-20F5DF7FCF71}" destId="{AB3D9628-DDB0-44C5-85C9-BE61F65B3669}" srcOrd="0" destOrd="0" presId="urn:microsoft.com/office/officeart/2005/8/layout/hierarchy3"/>
    <dgm:cxn modelId="{A3D5B7EF-059B-4E8F-B33B-365EA59F8A13}" type="presParOf" srcId="{AB3D9628-DDB0-44C5-85C9-BE61F65B3669}" destId="{ECC14FB8-3CC6-4CEB-8AE4-E5945A5C20C1}" srcOrd="0" destOrd="0" presId="urn:microsoft.com/office/officeart/2005/8/layout/hierarchy3"/>
    <dgm:cxn modelId="{36F14601-B9BA-40B8-97EC-5C62F4BBF239}" type="presParOf" srcId="{ECC14FB8-3CC6-4CEB-8AE4-E5945A5C20C1}" destId="{1F51CC1C-C796-43AE-B8FD-21243E59900A}" srcOrd="0" destOrd="0" presId="urn:microsoft.com/office/officeart/2005/8/layout/hierarchy3"/>
    <dgm:cxn modelId="{E163D7FC-0A84-41B8-8CD5-6DFCB6737DB8}" type="presParOf" srcId="{ECC14FB8-3CC6-4CEB-8AE4-E5945A5C20C1}" destId="{7CDC09A5-CCAB-4DFF-8AEB-90629E196DE2}" srcOrd="1" destOrd="0" presId="urn:microsoft.com/office/officeart/2005/8/layout/hierarchy3"/>
    <dgm:cxn modelId="{20A3E80E-2CE4-44E7-8AF4-C734FA119D8E}" type="presParOf" srcId="{AB3D9628-DDB0-44C5-85C9-BE61F65B3669}" destId="{4D17D8CA-6388-4ABE-934F-E2514250C149}" srcOrd="1" destOrd="0" presId="urn:microsoft.com/office/officeart/2005/8/layout/hierarchy3"/>
    <dgm:cxn modelId="{50F38493-92B8-4F52-9355-474E4AE41986}" type="presParOf" srcId="{4D17D8CA-6388-4ABE-934F-E2514250C149}" destId="{9AE49838-2056-4E28-B25A-2D18FFB3A6D4}" srcOrd="0" destOrd="0" presId="urn:microsoft.com/office/officeart/2005/8/layout/hierarchy3"/>
    <dgm:cxn modelId="{AEDC4568-C586-4566-8669-A39DEA54977F}" type="presParOf" srcId="{4D17D8CA-6388-4ABE-934F-E2514250C149}" destId="{6C83E928-C0D0-4CFB-8835-0B2974F80409}" srcOrd="1" destOrd="0" presId="urn:microsoft.com/office/officeart/2005/8/layout/hierarchy3"/>
    <dgm:cxn modelId="{D643C2CB-275E-4A89-8CA1-91F70C3BEEA8}" type="presParOf" srcId="{D8A67A2D-78C9-47CA-A83E-20F5DF7FCF71}" destId="{27640FB8-19EF-4523-B305-DACEC21488B5}" srcOrd="1" destOrd="0" presId="urn:microsoft.com/office/officeart/2005/8/layout/hierarchy3"/>
    <dgm:cxn modelId="{81E0F99A-A3AB-471E-ACF8-1EBE1EF0024C}" type="presParOf" srcId="{27640FB8-19EF-4523-B305-DACEC21488B5}" destId="{611F6AFD-917A-4E6C-BFE1-115191DFD2C8}" srcOrd="0" destOrd="0" presId="urn:microsoft.com/office/officeart/2005/8/layout/hierarchy3"/>
    <dgm:cxn modelId="{9ED3C795-67EE-43BA-AC07-3DAABF7725BF}" type="presParOf" srcId="{611F6AFD-917A-4E6C-BFE1-115191DFD2C8}" destId="{D5B0404A-26B1-4B6F-BE2B-8F258DF7F5D5}" srcOrd="0" destOrd="0" presId="urn:microsoft.com/office/officeart/2005/8/layout/hierarchy3"/>
    <dgm:cxn modelId="{984CA29A-1691-41BE-81BA-088DD8A48D88}" type="presParOf" srcId="{611F6AFD-917A-4E6C-BFE1-115191DFD2C8}" destId="{BBDF58FC-8701-4A90-AA2B-C980E16AE0BA}" srcOrd="1" destOrd="0" presId="urn:microsoft.com/office/officeart/2005/8/layout/hierarchy3"/>
    <dgm:cxn modelId="{2DDDF32C-3713-4EEB-BD83-7332EB0ECC77}" type="presParOf" srcId="{27640FB8-19EF-4523-B305-DACEC21488B5}" destId="{4443DB4E-1E66-49D8-B5E5-0AACA900A3E7}" srcOrd="1" destOrd="0" presId="urn:microsoft.com/office/officeart/2005/8/layout/hierarchy3"/>
    <dgm:cxn modelId="{A59A301E-D26C-4562-8097-7B88B2C9EB2C}" type="presParOf" srcId="{4443DB4E-1E66-49D8-B5E5-0AACA900A3E7}" destId="{19F609DA-5166-453B-A863-2B11B089F594}" srcOrd="0" destOrd="0" presId="urn:microsoft.com/office/officeart/2005/8/layout/hierarchy3"/>
    <dgm:cxn modelId="{3EC06035-223A-46CD-91ED-1B1BAB2A45C8}" type="presParOf" srcId="{4443DB4E-1E66-49D8-B5E5-0AACA900A3E7}" destId="{9999B8AB-4F7A-4BF0-AA64-9AD0E299BF47}" srcOrd="1" destOrd="0" presId="urn:microsoft.com/office/officeart/2005/8/layout/hierarchy3"/>
    <dgm:cxn modelId="{33BBF679-84C4-425E-A78C-9A0DFEF147F0}" type="presParOf" srcId="{D8A67A2D-78C9-47CA-A83E-20F5DF7FCF71}" destId="{63A2CEB5-2039-4760-A634-067B0076856E}" srcOrd="2" destOrd="0" presId="urn:microsoft.com/office/officeart/2005/8/layout/hierarchy3"/>
    <dgm:cxn modelId="{E564596A-EFCE-4D9E-B443-50D081F597BE}" type="presParOf" srcId="{63A2CEB5-2039-4760-A634-067B0076856E}" destId="{6A93BD2E-2918-4A93-838A-847239EC6202}" srcOrd="0" destOrd="0" presId="urn:microsoft.com/office/officeart/2005/8/layout/hierarchy3"/>
    <dgm:cxn modelId="{4A902087-E6FB-416B-8018-AAC035DE1B3D}" type="presParOf" srcId="{6A93BD2E-2918-4A93-838A-847239EC6202}" destId="{EC092A4A-369B-4DE2-8C78-7FB1AFABFE1B}" srcOrd="0" destOrd="0" presId="urn:microsoft.com/office/officeart/2005/8/layout/hierarchy3"/>
    <dgm:cxn modelId="{7B960E04-8B51-4582-B0F2-90765DFDBBDF}" type="presParOf" srcId="{6A93BD2E-2918-4A93-838A-847239EC6202}" destId="{A758EC53-13E7-4C2B-920E-32F3550BE543}" srcOrd="1" destOrd="0" presId="urn:microsoft.com/office/officeart/2005/8/layout/hierarchy3"/>
    <dgm:cxn modelId="{69CAC4D5-A53D-40E1-BCD4-5DFEFA29EF89}" type="presParOf" srcId="{63A2CEB5-2039-4760-A634-067B0076856E}" destId="{FF30A8B2-2AED-4169-9B41-BA39C6F003B4}" srcOrd="1" destOrd="0" presId="urn:microsoft.com/office/officeart/2005/8/layout/hierarchy3"/>
    <dgm:cxn modelId="{8E8D9F04-6C8E-4BC3-8D2A-E468FED44414}" type="presParOf" srcId="{FF30A8B2-2AED-4169-9B41-BA39C6F003B4}" destId="{0971CAE3-62C5-40EC-9F61-753E87057442}" srcOrd="0" destOrd="0" presId="urn:microsoft.com/office/officeart/2005/8/layout/hierarchy3"/>
    <dgm:cxn modelId="{B9FDC4E9-2E83-4731-A83A-1922FF60B408}" type="presParOf" srcId="{FF30A8B2-2AED-4169-9B41-BA39C6F003B4}" destId="{AF54A41C-0D6B-4B29-B39E-1A1310C61E2B}" srcOrd="1" destOrd="0" presId="urn:microsoft.com/office/officeart/2005/8/layout/hierarchy3"/>
  </dgm:cxnLst>
  <dgm:bg>
    <a:noFill/>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FC49264-CF14-489B-8DAC-FC76F8F7783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A78DA9CC-127A-485D-82A2-3A388FED1E00}">
      <dgm:prSet phldrT="[Text]"/>
      <dgm:spPr>
        <a:solidFill>
          <a:srgbClr val="002060"/>
        </a:solidFill>
        <a:ln>
          <a:solidFill>
            <a:srgbClr val="002060"/>
          </a:solidFill>
        </a:ln>
      </dgm:spPr>
      <dgm:t>
        <a:bodyPr/>
        <a:lstStyle/>
        <a:p>
          <a:r>
            <a:rPr lang="en-GB" b="0" i="0" dirty="0" smtClean="0"/>
            <a:t>Vision system</a:t>
          </a:r>
          <a:endParaRPr lang="en-GB" dirty="0"/>
        </a:p>
      </dgm:t>
    </dgm:pt>
    <dgm:pt modelId="{01AD8964-B906-4E4E-BDC8-8D36325A7890}" type="parTrans" cxnId="{68571B78-972D-454E-8E84-7A63310BD69D}">
      <dgm:prSet/>
      <dgm:spPr/>
      <dgm:t>
        <a:bodyPr/>
        <a:lstStyle/>
        <a:p>
          <a:endParaRPr lang="en-GB"/>
        </a:p>
      </dgm:t>
    </dgm:pt>
    <dgm:pt modelId="{4D81E7C3-400B-4D29-9C03-97F5B075E347}" type="sibTrans" cxnId="{68571B78-972D-454E-8E84-7A63310BD69D}">
      <dgm:prSet/>
      <dgm:spPr/>
      <dgm:t>
        <a:bodyPr/>
        <a:lstStyle/>
        <a:p>
          <a:endParaRPr lang="en-GB"/>
        </a:p>
      </dgm:t>
    </dgm:pt>
    <dgm:pt modelId="{1B04DEE1-E6DA-4E6A-BCDB-E9B322119BAA}">
      <dgm:prSet phldrT="[Text]"/>
      <dgm:spPr>
        <a:ln>
          <a:solidFill>
            <a:srgbClr val="002060"/>
          </a:solidFill>
        </a:ln>
      </dgm:spPr>
      <dgm:t>
        <a:bodyPr/>
        <a:lstStyle/>
        <a:p>
          <a:r>
            <a:rPr lang="en-GB" b="0" i="0" dirty="0" smtClean="0"/>
            <a:t>Dynamic Ventures, </a:t>
          </a:r>
          <a:r>
            <a:rPr lang="en-GB" b="0" i="0" dirty="0" err="1" smtClean="0"/>
            <a:t>Inc</a:t>
          </a:r>
          <a:endParaRPr lang="en-GB" dirty="0"/>
        </a:p>
      </dgm:t>
    </dgm:pt>
    <dgm:pt modelId="{EDC20CBE-948F-4FF7-A9D8-E94B6E84F765}" type="parTrans" cxnId="{D621969B-CD68-40AF-86A8-BCEAEC4CF7D8}">
      <dgm:prSet/>
      <dgm:spPr/>
      <dgm:t>
        <a:bodyPr/>
        <a:lstStyle/>
        <a:p>
          <a:endParaRPr lang="en-GB"/>
        </a:p>
      </dgm:t>
    </dgm:pt>
    <dgm:pt modelId="{204D10DD-C74A-4BF5-9907-A78156BC1032}" type="sibTrans" cxnId="{D621969B-CD68-40AF-86A8-BCEAEC4CF7D8}">
      <dgm:prSet/>
      <dgm:spPr/>
      <dgm:t>
        <a:bodyPr/>
        <a:lstStyle/>
        <a:p>
          <a:endParaRPr lang="en-GB"/>
        </a:p>
      </dgm:t>
    </dgm:pt>
    <dgm:pt modelId="{38CB2D11-4C1D-4FF5-9B31-60D5C2E6C47A}">
      <dgm:prSet phldrT="[Text]"/>
      <dgm:spPr>
        <a:ln>
          <a:solidFill>
            <a:srgbClr val="002060"/>
          </a:solidFill>
        </a:ln>
      </dgm:spPr>
      <dgm:t>
        <a:bodyPr/>
        <a:lstStyle/>
        <a:p>
          <a:r>
            <a:rPr lang="en-GB" b="0" i="0" dirty="0" smtClean="0"/>
            <a:t>Extract information from images and videos</a:t>
          </a:r>
          <a:endParaRPr lang="en-GB" dirty="0"/>
        </a:p>
      </dgm:t>
    </dgm:pt>
    <dgm:pt modelId="{DF2423D8-B0AB-4478-8988-5D1C571BF042}" type="parTrans" cxnId="{E9782BC0-7C96-4F46-A758-28E70E3FA3C5}">
      <dgm:prSet/>
      <dgm:spPr/>
      <dgm:t>
        <a:bodyPr/>
        <a:lstStyle/>
        <a:p>
          <a:endParaRPr lang="en-GB"/>
        </a:p>
      </dgm:t>
    </dgm:pt>
    <dgm:pt modelId="{F3638996-5855-484E-BBC8-27383E1782B8}" type="sibTrans" cxnId="{E9782BC0-7C96-4F46-A758-28E70E3FA3C5}">
      <dgm:prSet/>
      <dgm:spPr/>
      <dgm:t>
        <a:bodyPr/>
        <a:lstStyle/>
        <a:p>
          <a:endParaRPr lang="en-GB"/>
        </a:p>
      </dgm:t>
    </dgm:pt>
    <dgm:pt modelId="{4FCF905F-0BBC-4BF1-BA4B-4B26D5818E51}">
      <dgm:prSet phldrT="[Text]"/>
      <dgm:spPr>
        <a:solidFill>
          <a:srgbClr val="002060"/>
        </a:solidFill>
        <a:ln>
          <a:solidFill>
            <a:srgbClr val="002060"/>
          </a:solidFill>
        </a:ln>
      </dgm:spPr>
      <dgm:t>
        <a:bodyPr/>
        <a:lstStyle/>
        <a:p>
          <a:r>
            <a:rPr lang="en-GB" dirty="0" smtClean="0"/>
            <a:t>Database</a:t>
          </a:r>
          <a:endParaRPr lang="en-GB" dirty="0"/>
        </a:p>
      </dgm:t>
    </dgm:pt>
    <dgm:pt modelId="{75D1E4E3-20D1-40B1-A2C0-55A589010177}" type="parTrans" cxnId="{ED3236E5-3377-44A6-82FA-6EA1E1251BF3}">
      <dgm:prSet/>
      <dgm:spPr/>
      <dgm:t>
        <a:bodyPr/>
        <a:lstStyle/>
        <a:p>
          <a:endParaRPr lang="en-GB"/>
        </a:p>
      </dgm:t>
    </dgm:pt>
    <dgm:pt modelId="{06859795-57DB-482D-B04E-A5486DC8E493}" type="sibTrans" cxnId="{ED3236E5-3377-44A6-82FA-6EA1E1251BF3}">
      <dgm:prSet/>
      <dgm:spPr/>
      <dgm:t>
        <a:bodyPr/>
        <a:lstStyle/>
        <a:p>
          <a:endParaRPr lang="en-GB"/>
        </a:p>
      </dgm:t>
    </dgm:pt>
    <dgm:pt modelId="{0C794274-E556-47EF-B918-F746EE3168B0}">
      <dgm:prSet phldrT="[Text]"/>
      <dgm:spPr>
        <a:ln>
          <a:solidFill>
            <a:srgbClr val="002060"/>
          </a:solidFill>
        </a:ln>
      </dgm:spPr>
      <dgm:t>
        <a:bodyPr/>
        <a:lstStyle/>
        <a:p>
          <a:r>
            <a:rPr lang="en-GB" b="0" i="0" dirty="0" err="1" smtClean="0"/>
            <a:t>BestITExperts</a:t>
          </a:r>
          <a:endParaRPr lang="en-GB" dirty="0"/>
        </a:p>
      </dgm:t>
    </dgm:pt>
    <dgm:pt modelId="{402E7E03-0ED8-4FB0-B5B5-0E78538AEA0E}" type="parTrans" cxnId="{0188E15E-2293-40A4-B58E-34588962B754}">
      <dgm:prSet/>
      <dgm:spPr/>
      <dgm:t>
        <a:bodyPr/>
        <a:lstStyle/>
        <a:p>
          <a:endParaRPr lang="en-GB"/>
        </a:p>
      </dgm:t>
    </dgm:pt>
    <dgm:pt modelId="{301D124E-28D2-4882-BE08-C81A350B0CF0}" type="sibTrans" cxnId="{0188E15E-2293-40A4-B58E-34588962B754}">
      <dgm:prSet/>
      <dgm:spPr/>
      <dgm:t>
        <a:bodyPr/>
        <a:lstStyle/>
        <a:p>
          <a:endParaRPr lang="en-GB"/>
        </a:p>
      </dgm:t>
    </dgm:pt>
    <dgm:pt modelId="{10BCBBEB-3DDE-47BF-B42E-68A1108C9631}">
      <dgm:prSet phldrT="[Text]"/>
      <dgm:spPr>
        <a:ln>
          <a:solidFill>
            <a:srgbClr val="002060"/>
          </a:solidFill>
        </a:ln>
      </dgm:spPr>
      <dgm:t>
        <a:bodyPr/>
        <a:lstStyle/>
        <a:p>
          <a:r>
            <a:rPr lang="en-GB" b="0" i="0" dirty="0" smtClean="0"/>
            <a:t>Cost saving</a:t>
          </a:r>
          <a:endParaRPr lang="en-GB" dirty="0"/>
        </a:p>
      </dgm:t>
    </dgm:pt>
    <dgm:pt modelId="{F5644F12-904B-417B-BECA-BC97E49F5525}" type="parTrans" cxnId="{5490FFAD-571A-4BB4-B66D-0C6B49188E37}">
      <dgm:prSet/>
      <dgm:spPr/>
      <dgm:t>
        <a:bodyPr/>
        <a:lstStyle/>
        <a:p>
          <a:endParaRPr lang="en-GB"/>
        </a:p>
      </dgm:t>
    </dgm:pt>
    <dgm:pt modelId="{E82FE0F7-D3B9-4D21-A7CE-C1595792B61B}" type="sibTrans" cxnId="{5490FFAD-571A-4BB4-B66D-0C6B49188E37}">
      <dgm:prSet/>
      <dgm:spPr/>
      <dgm:t>
        <a:bodyPr/>
        <a:lstStyle/>
        <a:p>
          <a:endParaRPr lang="en-GB"/>
        </a:p>
      </dgm:t>
    </dgm:pt>
    <dgm:pt modelId="{0078C5DB-AD70-4BF2-9BC7-6E7540519BE3}">
      <dgm:prSet phldrT="[Text]"/>
      <dgm:spPr>
        <a:solidFill>
          <a:srgbClr val="002060"/>
        </a:solidFill>
        <a:ln>
          <a:solidFill>
            <a:srgbClr val="002060"/>
          </a:solidFill>
        </a:ln>
      </dgm:spPr>
      <dgm:t>
        <a:bodyPr/>
        <a:lstStyle/>
        <a:p>
          <a:r>
            <a:rPr lang="en-GB" b="0" i="0" dirty="0" smtClean="0"/>
            <a:t>Payment solutions</a:t>
          </a:r>
          <a:endParaRPr lang="en-GB" dirty="0"/>
        </a:p>
      </dgm:t>
    </dgm:pt>
    <dgm:pt modelId="{6FAB41A9-D82C-4FE5-A3F9-958828EE1064}" type="parTrans" cxnId="{6EF64E93-CC49-4891-B018-18C89AF9CAF7}">
      <dgm:prSet/>
      <dgm:spPr/>
      <dgm:t>
        <a:bodyPr/>
        <a:lstStyle/>
        <a:p>
          <a:endParaRPr lang="en-GB"/>
        </a:p>
      </dgm:t>
    </dgm:pt>
    <dgm:pt modelId="{61981C9E-F76E-4282-B8FB-F68D8BB27B56}" type="sibTrans" cxnId="{6EF64E93-CC49-4891-B018-18C89AF9CAF7}">
      <dgm:prSet/>
      <dgm:spPr/>
      <dgm:t>
        <a:bodyPr/>
        <a:lstStyle/>
        <a:p>
          <a:endParaRPr lang="en-GB"/>
        </a:p>
      </dgm:t>
    </dgm:pt>
    <dgm:pt modelId="{F5B0666B-8D4E-4E40-886B-CCB67A821F97}">
      <dgm:prSet phldrT="[Text]"/>
      <dgm:spPr>
        <a:ln>
          <a:solidFill>
            <a:srgbClr val="002060"/>
          </a:solidFill>
        </a:ln>
      </dgm:spPr>
      <dgm:t>
        <a:bodyPr/>
        <a:lstStyle/>
        <a:p>
          <a:r>
            <a:rPr lang="en-GB" b="0" i="0" dirty="0" err="1" smtClean="0"/>
            <a:t>ezidebit</a:t>
          </a:r>
          <a:r>
            <a:rPr lang="en-GB" b="0" i="0" dirty="0" smtClean="0"/>
            <a:t> </a:t>
          </a:r>
          <a:endParaRPr lang="en-GB" dirty="0"/>
        </a:p>
      </dgm:t>
    </dgm:pt>
    <dgm:pt modelId="{47F16B59-6457-4977-BC2D-E0B3D6DE3C31}" type="parTrans" cxnId="{26F2A608-2870-41EC-80EA-998D37604375}">
      <dgm:prSet/>
      <dgm:spPr/>
      <dgm:t>
        <a:bodyPr/>
        <a:lstStyle/>
        <a:p>
          <a:endParaRPr lang="en-GB"/>
        </a:p>
      </dgm:t>
    </dgm:pt>
    <dgm:pt modelId="{081DFBF0-746A-4E9D-824C-0E54180B2310}" type="sibTrans" cxnId="{26F2A608-2870-41EC-80EA-998D37604375}">
      <dgm:prSet/>
      <dgm:spPr/>
      <dgm:t>
        <a:bodyPr/>
        <a:lstStyle/>
        <a:p>
          <a:endParaRPr lang="en-GB"/>
        </a:p>
      </dgm:t>
    </dgm:pt>
    <dgm:pt modelId="{4755B14A-9038-42C0-ABD6-DA8CC12D49C9}">
      <dgm:prSet/>
      <dgm:spPr>
        <a:ln>
          <a:solidFill>
            <a:srgbClr val="002060"/>
          </a:solidFill>
        </a:ln>
      </dgm:spPr>
      <dgm:t>
        <a:bodyPr/>
        <a:lstStyle/>
        <a:p>
          <a:r>
            <a:rPr lang="en-GB" b="0" i="0" dirty="0" smtClean="0"/>
            <a:t>Put Computer Vision and Image Recognition to work for you.</a:t>
          </a:r>
          <a:endParaRPr lang="en-GB" b="0" i="0" dirty="0"/>
        </a:p>
      </dgm:t>
    </dgm:pt>
    <dgm:pt modelId="{D6EF6F60-8970-419F-B5FA-243FC1182240}" type="parTrans" cxnId="{1B4ED522-D462-4728-BFEC-73FE36236568}">
      <dgm:prSet/>
      <dgm:spPr/>
      <dgm:t>
        <a:bodyPr/>
        <a:lstStyle/>
        <a:p>
          <a:endParaRPr lang="en-GB"/>
        </a:p>
      </dgm:t>
    </dgm:pt>
    <dgm:pt modelId="{CD2EE832-841B-414E-952E-1D8608EAB39B}" type="sibTrans" cxnId="{1B4ED522-D462-4728-BFEC-73FE36236568}">
      <dgm:prSet/>
      <dgm:spPr/>
      <dgm:t>
        <a:bodyPr/>
        <a:lstStyle/>
        <a:p>
          <a:endParaRPr lang="en-GB"/>
        </a:p>
      </dgm:t>
    </dgm:pt>
    <dgm:pt modelId="{ECC2C766-E197-40C0-9F0D-CA7FE02696BB}">
      <dgm:prSet/>
      <dgm:spPr>
        <a:ln>
          <a:solidFill>
            <a:srgbClr val="002060"/>
          </a:solidFill>
        </a:ln>
      </dgm:spPr>
      <dgm:t>
        <a:bodyPr/>
        <a:lstStyle/>
        <a:p>
          <a:r>
            <a:rPr lang="en-GB" b="0" i="0" dirty="0" smtClean="0"/>
            <a:t>Recognize single patterns from many possibilities</a:t>
          </a:r>
          <a:endParaRPr lang="en-GB" b="0" i="0" dirty="0"/>
        </a:p>
      </dgm:t>
    </dgm:pt>
    <dgm:pt modelId="{F0DE8DCF-B213-4447-B1B1-9EC40046ABF1}" type="parTrans" cxnId="{B94198EC-EE38-43F1-9348-06F03977C964}">
      <dgm:prSet/>
      <dgm:spPr/>
      <dgm:t>
        <a:bodyPr/>
        <a:lstStyle/>
        <a:p>
          <a:endParaRPr lang="en-GB"/>
        </a:p>
      </dgm:t>
    </dgm:pt>
    <dgm:pt modelId="{DE3A2359-8862-4732-A3F4-297BCB326DCB}" type="sibTrans" cxnId="{B94198EC-EE38-43F1-9348-06F03977C964}">
      <dgm:prSet/>
      <dgm:spPr/>
      <dgm:t>
        <a:bodyPr/>
        <a:lstStyle/>
        <a:p>
          <a:endParaRPr lang="en-GB"/>
        </a:p>
      </dgm:t>
    </dgm:pt>
    <dgm:pt modelId="{04824399-E433-4101-B434-19BCE61083E0}">
      <dgm:prSet/>
      <dgm:spPr>
        <a:ln>
          <a:solidFill>
            <a:srgbClr val="002060"/>
          </a:solidFill>
        </a:ln>
      </dgm:spPr>
      <dgm:t>
        <a:bodyPr/>
        <a:lstStyle/>
        <a:p>
          <a:r>
            <a:rPr lang="en-GB" b="0" i="0" dirty="0" smtClean="0">
              <a:hlinkClick xmlns:r="http://schemas.openxmlformats.org/officeDocument/2006/relationships" r:id=""/>
            </a:rPr>
            <a:t>http://imagerecognitionsoftware.biz/</a:t>
          </a:r>
          <a:endParaRPr lang="en-GB" b="0" i="0" dirty="0"/>
        </a:p>
      </dgm:t>
    </dgm:pt>
    <dgm:pt modelId="{DD45230D-7A70-4905-8AF4-D41ED04FF9EC}" type="parTrans" cxnId="{3A552D0A-58C4-4C19-90B2-CC9832D4B572}">
      <dgm:prSet/>
      <dgm:spPr/>
      <dgm:t>
        <a:bodyPr/>
        <a:lstStyle/>
        <a:p>
          <a:endParaRPr lang="en-GB"/>
        </a:p>
      </dgm:t>
    </dgm:pt>
    <dgm:pt modelId="{0578F764-4648-440B-ADF0-3346CA0A7D4E}" type="sibTrans" cxnId="{3A552D0A-58C4-4C19-90B2-CC9832D4B572}">
      <dgm:prSet/>
      <dgm:spPr/>
      <dgm:t>
        <a:bodyPr/>
        <a:lstStyle/>
        <a:p>
          <a:endParaRPr lang="en-GB"/>
        </a:p>
      </dgm:t>
    </dgm:pt>
    <dgm:pt modelId="{D8AB36FC-7F23-4D3A-9A4B-A597F8A7F969}">
      <dgm:prSet/>
      <dgm:spPr>
        <a:ln>
          <a:solidFill>
            <a:srgbClr val="002060"/>
          </a:solidFill>
        </a:ln>
      </dgm:spPr>
      <dgm:t>
        <a:bodyPr/>
        <a:lstStyle/>
        <a:p>
          <a:r>
            <a:rPr lang="en-GB" b="0" i="0" dirty="0" smtClean="0"/>
            <a:t>Resource focus</a:t>
          </a:r>
          <a:endParaRPr lang="en-GB" b="0" i="0" dirty="0"/>
        </a:p>
      </dgm:t>
    </dgm:pt>
    <dgm:pt modelId="{45FBC8B3-F5C4-4FC1-B8A0-22D78E4565B6}" type="parTrans" cxnId="{D9A705B7-D8BC-4D5B-9839-2FA81AB5993D}">
      <dgm:prSet/>
      <dgm:spPr/>
      <dgm:t>
        <a:bodyPr/>
        <a:lstStyle/>
        <a:p>
          <a:endParaRPr lang="en-GB"/>
        </a:p>
      </dgm:t>
    </dgm:pt>
    <dgm:pt modelId="{9446EC56-D3C8-409A-9BAF-5F45609DD4A5}" type="sibTrans" cxnId="{D9A705B7-D8BC-4D5B-9839-2FA81AB5993D}">
      <dgm:prSet/>
      <dgm:spPr/>
      <dgm:t>
        <a:bodyPr/>
        <a:lstStyle/>
        <a:p>
          <a:endParaRPr lang="en-GB"/>
        </a:p>
      </dgm:t>
    </dgm:pt>
    <dgm:pt modelId="{D03AC165-8F8B-4C38-8188-12F7FFEFA994}">
      <dgm:prSet/>
      <dgm:spPr>
        <a:ln>
          <a:solidFill>
            <a:srgbClr val="002060"/>
          </a:solidFill>
        </a:ln>
      </dgm:spPr>
      <dgm:t>
        <a:bodyPr/>
        <a:lstStyle/>
        <a:p>
          <a:r>
            <a:rPr lang="en-GB" b="0" i="0" dirty="0" smtClean="0"/>
            <a:t>Higher quality of service</a:t>
          </a:r>
          <a:endParaRPr lang="en-GB" b="0" i="0" dirty="0"/>
        </a:p>
      </dgm:t>
    </dgm:pt>
    <dgm:pt modelId="{481A96B5-E664-42CF-B4FF-D36C4705AB4F}" type="parTrans" cxnId="{53E14FA0-C439-42C6-A8BB-92E541198262}">
      <dgm:prSet/>
      <dgm:spPr/>
      <dgm:t>
        <a:bodyPr/>
        <a:lstStyle/>
        <a:p>
          <a:endParaRPr lang="en-GB"/>
        </a:p>
      </dgm:t>
    </dgm:pt>
    <dgm:pt modelId="{9B30F04C-9B81-48A0-8DC8-B0BBCF6B42FD}" type="sibTrans" cxnId="{53E14FA0-C439-42C6-A8BB-92E541198262}">
      <dgm:prSet/>
      <dgm:spPr/>
      <dgm:t>
        <a:bodyPr/>
        <a:lstStyle/>
        <a:p>
          <a:endParaRPr lang="en-GB"/>
        </a:p>
      </dgm:t>
    </dgm:pt>
    <dgm:pt modelId="{1B9A1A73-7274-4B93-B191-BDE0ED6DCB16}">
      <dgm:prSet/>
      <dgm:spPr>
        <a:ln>
          <a:solidFill>
            <a:srgbClr val="002060"/>
          </a:solidFill>
        </a:ln>
      </dgm:spPr>
      <dgm:t>
        <a:bodyPr/>
        <a:lstStyle/>
        <a:p>
          <a:r>
            <a:rPr lang="en-GB" b="0" i="0" dirty="0" smtClean="0">
              <a:hlinkClick xmlns:r="http://schemas.openxmlformats.org/officeDocument/2006/relationships" r:id=""/>
            </a:rPr>
            <a:t>http://www.bestitexperts.com/database-services.html</a:t>
          </a:r>
          <a:endParaRPr lang="en-GB" b="0" i="0" dirty="0"/>
        </a:p>
      </dgm:t>
    </dgm:pt>
    <dgm:pt modelId="{E71F7F59-6EC6-43BF-9640-015E0B628295}" type="parTrans" cxnId="{9121C3DC-8AC6-4DDA-9CFF-AE8A1AE97012}">
      <dgm:prSet/>
      <dgm:spPr/>
      <dgm:t>
        <a:bodyPr/>
        <a:lstStyle/>
        <a:p>
          <a:endParaRPr lang="en-GB"/>
        </a:p>
      </dgm:t>
    </dgm:pt>
    <dgm:pt modelId="{EBDB7AC1-A15C-4AF1-B34C-5129D983D838}" type="sibTrans" cxnId="{9121C3DC-8AC6-4DDA-9CFF-AE8A1AE97012}">
      <dgm:prSet/>
      <dgm:spPr/>
      <dgm:t>
        <a:bodyPr/>
        <a:lstStyle/>
        <a:p>
          <a:endParaRPr lang="en-GB"/>
        </a:p>
      </dgm:t>
    </dgm:pt>
    <dgm:pt modelId="{721E87BA-B365-4F74-8960-1AC50FE19F02}">
      <dgm:prSet/>
      <dgm:spPr>
        <a:ln>
          <a:solidFill>
            <a:srgbClr val="002060"/>
          </a:solidFill>
        </a:ln>
      </dgm:spPr>
      <dgm:t>
        <a:bodyPr/>
        <a:lstStyle/>
        <a:p>
          <a:r>
            <a:rPr lang="en-GB" b="0" i="0" dirty="0" smtClean="0"/>
            <a:t>With </a:t>
          </a:r>
          <a:r>
            <a:rPr lang="en-GB" b="0" i="0" dirty="0" err="1" smtClean="0"/>
            <a:t>Ezidebit</a:t>
          </a:r>
          <a:r>
            <a:rPr lang="en-GB" b="0" i="0" dirty="0" smtClean="0"/>
            <a:t> Direct Debit, you can create recurring payments that are fully automated</a:t>
          </a:r>
          <a:endParaRPr lang="en-GB" b="0" i="0" dirty="0"/>
        </a:p>
      </dgm:t>
    </dgm:pt>
    <dgm:pt modelId="{9373D305-1790-427D-B3A4-07EF57FB493A}" type="parTrans" cxnId="{2E9DC89B-CCA1-43B0-87CA-CF90DF038995}">
      <dgm:prSet/>
      <dgm:spPr/>
      <dgm:t>
        <a:bodyPr/>
        <a:lstStyle/>
        <a:p>
          <a:endParaRPr lang="en-GB"/>
        </a:p>
      </dgm:t>
    </dgm:pt>
    <dgm:pt modelId="{9035AC0A-F97F-4093-B0D7-D11D375FCD35}" type="sibTrans" cxnId="{2E9DC89B-CCA1-43B0-87CA-CF90DF038995}">
      <dgm:prSet/>
      <dgm:spPr/>
      <dgm:t>
        <a:bodyPr/>
        <a:lstStyle/>
        <a:p>
          <a:endParaRPr lang="en-GB"/>
        </a:p>
      </dgm:t>
    </dgm:pt>
    <dgm:pt modelId="{4A21CCEA-3D41-4D6D-B56E-8851CA8CC627}">
      <dgm:prSet/>
      <dgm:spPr>
        <a:ln>
          <a:solidFill>
            <a:srgbClr val="002060"/>
          </a:solidFill>
        </a:ln>
      </dgm:spPr>
      <dgm:t>
        <a:bodyPr/>
        <a:lstStyle/>
        <a:p>
          <a:r>
            <a:rPr lang="en-GB" b="0" i="0" dirty="0" smtClean="0"/>
            <a:t>Automatic payments</a:t>
          </a:r>
          <a:endParaRPr lang="en-GB" b="0" i="0" dirty="0"/>
        </a:p>
      </dgm:t>
    </dgm:pt>
    <dgm:pt modelId="{642AD4AF-67B5-432C-9D5D-8FDADB8B723F}" type="parTrans" cxnId="{EF6E2893-F46F-4ECD-840F-E3040DCA5592}">
      <dgm:prSet/>
      <dgm:spPr/>
      <dgm:t>
        <a:bodyPr/>
        <a:lstStyle/>
        <a:p>
          <a:endParaRPr lang="en-GB"/>
        </a:p>
      </dgm:t>
    </dgm:pt>
    <dgm:pt modelId="{7085F5D1-7CE7-4509-95FE-A542A5CA7222}" type="sibTrans" cxnId="{EF6E2893-F46F-4ECD-840F-E3040DCA5592}">
      <dgm:prSet/>
      <dgm:spPr/>
      <dgm:t>
        <a:bodyPr/>
        <a:lstStyle/>
        <a:p>
          <a:endParaRPr lang="en-GB"/>
        </a:p>
      </dgm:t>
    </dgm:pt>
    <dgm:pt modelId="{301002CA-D1A3-428D-A784-0E923DE7EF84}">
      <dgm:prSet/>
      <dgm:spPr>
        <a:ln>
          <a:solidFill>
            <a:srgbClr val="002060"/>
          </a:solidFill>
        </a:ln>
      </dgm:spPr>
      <dgm:t>
        <a:bodyPr/>
        <a:lstStyle/>
        <a:p>
          <a:r>
            <a:rPr lang="en-GB" b="0" i="0" dirty="0" smtClean="0">
              <a:hlinkClick xmlns:r="http://schemas.openxmlformats.org/officeDocument/2006/relationships" r:id=""/>
            </a:rPr>
            <a:t>http://www.ezidebit.com/au/payment-solutions/direct-debit/</a:t>
          </a:r>
          <a:endParaRPr lang="en-GB" b="0" i="0" dirty="0"/>
        </a:p>
      </dgm:t>
    </dgm:pt>
    <dgm:pt modelId="{F82BD94D-CDF5-44F8-A118-682994384483}" type="parTrans" cxnId="{C714FC0B-0F20-4FD7-8BA7-7D08B5CDED87}">
      <dgm:prSet/>
      <dgm:spPr/>
      <dgm:t>
        <a:bodyPr/>
        <a:lstStyle/>
        <a:p>
          <a:endParaRPr lang="en-GB"/>
        </a:p>
      </dgm:t>
    </dgm:pt>
    <dgm:pt modelId="{918A6CDD-D78F-4B18-B4B8-914B384CFF3C}" type="sibTrans" cxnId="{C714FC0B-0F20-4FD7-8BA7-7D08B5CDED87}">
      <dgm:prSet/>
      <dgm:spPr/>
      <dgm:t>
        <a:bodyPr/>
        <a:lstStyle/>
        <a:p>
          <a:endParaRPr lang="en-GB"/>
        </a:p>
      </dgm:t>
    </dgm:pt>
    <dgm:pt modelId="{5CF335F3-6E12-4903-BFC5-BD7DB8FA0E30}" type="pres">
      <dgm:prSet presAssocID="{7FC49264-CF14-489B-8DAC-FC76F8F77838}" presName="linearFlow" presStyleCnt="0">
        <dgm:presLayoutVars>
          <dgm:dir/>
          <dgm:animLvl val="lvl"/>
          <dgm:resizeHandles val="exact"/>
        </dgm:presLayoutVars>
      </dgm:prSet>
      <dgm:spPr/>
      <dgm:t>
        <a:bodyPr/>
        <a:lstStyle/>
        <a:p>
          <a:endParaRPr lang="en-US"/>
        </a:p>
      </dgm:t>
    </dgm:pt>
    <dgm:pt modelId="{E36A74DE-1CB7-43F4-AECC-3E206009A2DF}" type="pres">
      <dgm:prSet presAssocID="{A78DA9CC-127A-485D-82A2-3A388FED1E00}" presName="composite" presStyleCnt="0"/>
      <dgm:spPr/>
    </dgm:pt>
    <dgm:pt modelId="{272FCEC7-1EE4-4576-B431-F68CBD58C88B}" type="pres">
      <dgm:prSet presAssocID="{A78DA9CC-127A-485D-82A2-3A388FED1E00}" presName="parentText" presStyleLbl="alignNode1" presStyleIdx="0" presStyleCnt="3">
        <dgm:presLayoutVars>
          <dgm:chMax val="1"/>
          <dgm:bulletEnabled val="1"/>
        </dgm:presLayoutVars>
      </dgm:prSet>
      <dgm:spPr/>
      <dgm:t>
        <a:bodyPr/>
        <a:lstStyle/>
        <a:p>
          <a:endParaRPr lang="en-GB"/>
        </a:p>
      </dgm:t>
    </dgm:pt>
    <dgm:pt modelId="{5ED04613-C93D-4DB3-85C5-7742699BD549}" type="pres">
      <dgm:prSet presAssocID="{A78DA9CC-127A-485D-82A2-3A388FED1E00}" presName="descendantText" presStyleLbl="alignAcc1" presStyleIdx="0" presStyleCnt="3" custLinFactNeighborY="1513">
        <dgm:presLayoutVars>
          <dgm:bulletEnabled val="1"/>
        </dgm:presLayoutVars>
      </dgm:prSet>
      <dgm:spPr/>
      <dgm:t>
        <a:bodyPr/>
        <a:lstStyle/>
        <a:p>
          <a:endParaRPr lang="en-GB"/>
        </a:p>
      </dgm:t>
    </dgm:pt>
    <dgm:pt modelId="{E9440BE7-0CDC-48EA-907C-D7EB23C8E6E3}" type="pres">
      <dgm:prSet presAssocID="{4D81E7C3-400B-4D29-9C03-97F5B075E347}" presName="sp" presStyleCnt="0"/>
      <dgm:spPr/>
    </dgm:pt>
    <dgm:pt modelId="{8DC9BFA1-699C-4A0B-A820-63ADEE4DBDAC}" type="pres">
      <dgm:prSet presAssocID="{4FCF905F-0BBC-4BF1-BA4B-4B26D5818E51}" presName="composite" presStyleCnt="0"/>
      <dgm:spPr/>
    </dgm:pt>
    <dgm:pt modelId="{729478FB-8D39-4B9C-A80A-16D139AE0EE2}" type="pres">
      <dgm:prSet presAssocID="{4FCF905F-0BBC-4BF1-BA4B-4B26D5818E51}" presName="parentText" presStyleLbl="alignNode1" presStyleIdx="1" presStyleCnt="3">
        <dgm:presLayoutVars>
          <dgm:chMax val="1"/>
          <dgm:bulletEnabled val="1"/>
        </dgm:presLayoutVars>
      </dgm:prSet>
      <dgm:spPr/>
      <dgm:t>
        <a:bodyPr/>
        <a:lstStyle/>
        <a:p>
          <a:endParaRPr lang="en-GB"/>
        </a:p>
      </dgm:t>
    </dgm:pt>
    <dgm:pt modelId="{BC562978-6203-4561-AE3D-7D18B79D91CC}" type="pres">
      <dgm:prSet presAssocID="{4FCF905F-0BBC-4BF1-BA4B-4B26D5818E51}" presName="descendantText" presStyleLbl="alignAcc1" presStyleIdx="1" presStyleCnt="3">
        <dgm:presLayoutVars>
          <dgm:bulletEnabled val="1"/>
        </dgm:presLayoutVars>
      </dgm:prSet>
      <dgm:spPr/>
      <dgm:t>
        <a:bodyPr/>
        <a:lstStyle/>
        <a:p>
          <a:endParaRPr lang="en-GB"/>
        </a:p>
      </dgm:t>
    </dgm:pt>
    <dgm:pt modelId="{950ABE64-02B3-4471-9121-3AC1278D7EB3}" type="pres">
      <dgm:prSet presAssocID="{06859795-57DB-482D-B04E-A5486DC8E493}" presName="sp" presStyleCnt="0"/>
      <dgm:spPr/>
    </dgm:pt>
    <dgm:pt modelId="{2D379A9D-EF24-4976-A929-11D2D0C0E806}" type="pres">
      <dgm:prSet presAssocID="{0078C5DB-AD70-4BF2-9BC7-6E7540519BE3}" presName="composite" presStyleCnt="0"/>
      <dgm:spPr/>
    </dgm:pt>
    <dgm:pt modelId="{CEF7FF31-7C15-4DC4-826D-BF6E79DEDAA2}" type="pres">
      <dgm:prSet presAssocID="{0078C5DB-AD70-4BF2-9BC7-6E7540519BE3}" presName="parentText" presStyleLbl="alignNode1" presStyleIdx="2" presStyleCnt="3">
        <dgm:presLayoutVars>
          <dgm:chMax val="1"/>
          <dgm:bulletEnabled val="1"/>
        </dgm:presLayoutVars>
      </dgm:prSet>
      <dgm:spPr/>
      <dgm:t>
        <a:bodyPr/>
        <a:lstStyle/>
        <a:p>
          <a:endParaRPr lang="en-GB"/>
        </a:p>
      </dgm:t>
    </dgm:pt>
    <dgm:pt modelId="{CF75C5BF-D7B7-4E04-9DE5-188491B92DB1}" type="pres">
      <dgm:prSet presAssocID="{0078C5DB-AD70-4BF2-9BC7-6E7540519BE3}" presName="descendantText" presStyleLbl="alignAcc1" presStyleIdx="2" presStyleCnt="3">
        <dgm:presLayoutVars>
          <dgm:bulletEnabled val="1"/>
        </dgm:presLayoutVars>
      </dgm:prSet>
      <dgm:spPr/>
      <dgm:t>
        <a:bodyPr/>
        <a:lstStyle/>
        <a:p>
          <a:endParaRPr lang="en-GB"/>
        </a:p>
      </dgm:t>
    </dgm:pt>
  </dgm:ptLst>
  <dgm:cxnLst>
    <dgm:cxn modelId="{EEF26FD2-CCB5-4849-8FC1-94CF993C8D86}" type="presOf" srcId="{1B9A1A73-7274-4B93-B191-BDE0ED6DCB16}" destId="{BC562978-6203-4561-AE3D-7D18B79D91CC}" srcOrd="0" destOrd="4" presId="urn:microsoft.com/office/officeart/2005/8/layout/chevron2"/>
    <dgm:cxn modelId="{7E0D4EA3-3E65-4759-90CA-BBE48C4FC203}" type="presOf" srcId="{4A21CCEA-3D41-4D6D-B56E-8851CA8CC627}" destId="{CF75C5BF-D7B7-4E04-9DE5-188491B92DB1}" srcOrd="0" destOrd="1" presId="urn:microsoft.com/office/officeart/2005/8/layout/chevron2"/>
    <dgm:cxn modelId="{3A552D0A-58C4-4C19-90B2-CC9832D4B572}" srcId="{1B04DEE1-E6DA-4E6A-BCDB-E9B322119BAA}" destId="{04824399-E433-4101-B434-19BCE61083E0}" srcOrd="3" destOrd="0" parTransId="{DD45230D-7A70-4905-8AF4-D41ED04FF9EC}" sibTransId="{0578F764-4648-440B-ADF0-3346CA0A7D4E}"/>
    <dgm:cxn modelId="{2E9DC89B-CCA1-43B0-87CA-CF90DF038995}" srcId="{F5B0666B-8D4E-4E40-886B-CCB67A821F97}" destId="{721E87BA-B365-4F74-8960-1AC50FE19F02}" srcOrd="1" destOrd="0" parTransId="{9373D305-1790-427D-B3A4-07EF57FB493A}" sibTransId="{9035AC0A-F97F-4093-B0D7-D11D375FCD35}"/>
    <dgm:cxn modelId="{D621969B-CD68-40AF-86A8-BCEAEC4CF7D8}" srcId="{A78DA9CC-127A-485D-82A2-3A388FED1E00}" destId="{1B04DEE1-E6DA-4E6A-BCDB-E9B322119BAA}" srcOrd="0" destOrd="0" parTransId="{EDC20CBE-948F-4FF7-A9D8-E94B6E84F765}" sibTransId="{204D10DD-C74A-4BF5-9907-A78156BC1032}"/>
    <dgm:cxn modelId="{53E14FA0-C439-42C6-A8BB-92E541198262}" srcId="{0C794274-E556-47EF-B918-F746EE3168B0}" destId="{D03AC165-8F8B-4C38-8188-12F7FFEFA994}" srcOrd="2" destOrd="0" parTransId="{481A96B5-E664-42CF-B4FF-D36C4705AB4F}" sibTransId="{9B30F04C-9B81-48A0-8DC8-B0BBCF6B42FD}"/>
    <dgm:cxn modelId="{C714FC0B-0F20-4FD7-8BA7-7D08B5CDED87}" srcId="{F5B0666B-8D4E-4E40-886B-CCB67A821F97}" destId="{301002CA-D1A3-428D-A784-0E923DE7EF84}" srcOrd="2" destOrd="0" parTransId="{F82BD94D-CDF5-44F8-A118-682994384483}" sibTransId="{918A6CDD-D78F-4B18-B4B8-914B384CFF3C}"/>
    <dgm:cxn modelId="{A3E1C1DB-ED12-4315-AC96-63582319A747}" type="presOf" srcId="{0C794274-E556-47EF-B918-F746EE3168B0}" destId="{BC562978-6203-4561-AE3D-7D18B79D91CC}" srcOrd="0" destOrd="0" presId="urn:microsoft.com/office/officeart/2005/8/layout/chevron2"/>
    <dgm:cxn modelId="{46D68231-2C40-478E-8571-3EAB36796363}" type="presOf" srcId="{04824399-E433-4101-B434-19BCE61083E0}" destId="{5ED04613-C93D-4DB3-85C5-7742699BD549}" srcOrd="0" destOrd="4" presId="urn:microsoft.com/office/officeart/2005/8/layout/chevron2"/>
    <dgm:cxn modelId="{587CB502-37AC-4748-95A6-7D53AE00D2E8}" type="presOf" srcId="{7FC49264-CF14-489B-8DAC-FC76F8F77838}" destId="{5CF335F3-6E12-4903-BFC5-BD7DB8FA0E30}" srcOrd="0" destOrd="0" presId="urn:microsoft.com/office/officeart/2005/8/layout/chevron2"/>
    <dgm:cxn modelId="{8012B2B1-4D8F-49DD-B5EC-191AD3034385}" type="presOf" srcId="{4FCF905F-0BBC-4BF1-BA4B-4B26D5818E51}" destId="{729478FB-8D39-4B9C-A80A-16D139AE0EE2}" srcOrd="0" destOrd="0" presId="urn:microsoft.com/office/officeart/2005/8/layout/chevron2"/>
    <dgm:cxn modelId="{F985694E-35D8-4C57-A368-F38F55225AA5}" type="presOf" srcId="{10BCBBEB-3DDE-47BF-B42E-68A1108C9631}" destId="{BC562978-6203-4561-AE3D-7D18B79D91CC}" srcOrd="0" destOrd="1" presId="urn:microsoft.com/office/officeart/2005/8/layout/chevron2"/>
    <dgm:cxn modelId="{058767BC-9089-4954-9FC2-FB1FFED530C5}" type="presOf" srcId="{D8AB36FC-7F23-4D3A-9A4B-A597F8A7F969}" destId="{BC562978-6203-4561-AE3D-7D18B79D91CC}" srcOrd="0" destOrd="2" presId="urn:microsoft.com/office/officeart/2005/8/layout/chevron2"/>
    <dgm:cxn modelId="{92F0014C-17AC-4684-9520-5297B5D9E624}" type="presOf" srcId="{F5B0666B-8D4E-4E40-886B-CCB67A821F97}" destId="{CF75C5BF-D7B7-4E04-9DE5-188491B92DB1}" srcOrd="0" destOrd="0" presId="urn:microsoft.com/office/officeart/2005/8/layout/chevron2"/>
    <dgm:cxn modelId="{5490FFAD-571A-4BB4-B66D-0C6B49188E37}" srcId="{0C794274-E556-47EF-B918-F746EE3168B0}" destId="{10BCBBEB-3DDE-47BF-B42E-68A1108C9631}" srcOrd="0" destOrd="0" parTransId="{F5644F12-904B-417B-BECA-BC97E49F5525}" sibTransId="{E82FE0F7-D3B9-4D21-A7CE-C1595792B61B}"/>
    <dgm:cxn modelId="{0188E15E-2293-40A4-B58E-34588962B754}" srcId="{4FCF905F-0BBC-4BF1-BA4B-4B26D5818E51}" destId="{0C794274-E556-47EF-B918-F746EE3168B0}" srcOrd="0" destOrd="0" parTransId="{402E7E03-0ED8-4FB0-B5B5-0E78538AEA0E}" sibTransId="{301D124E-28D2-4882-BE08-C81A350B0CF0}"/>
    <dgm:cxn modelId="{9B94D2EA-D092-4670-87F5-625B32A3FB9A}" type="presOf" srcId="{ECC2C766-E197-40C0-9F0D-CA7FE02696BB}" destId="{5ED04613-C93D-4DB3-85C5-7742699BD549}" srcOrd="0" destOrd="3" presId="urn:microsoft.com/office/officeart/2005/8/layout/chevron2"/>
    <dgm:cxn modelId="{9121C3DC-8AC6-4DDA-9CFF-AE8A1AE97012}" srcId="{0C794274-E556-47EF-B918-F746EE3168B0}" destId="{1B9A1A73-7274-4B93-B191-BDE0ED6DCB16}" srcOrd="3" destOrd="0" parTransId="{E71F7F59-6EC6-43BF-9640-015E0B628295}" sibTransId="{EBDB7AC1-A15C-4AF1-B34C-5129D983D838}"/>
    <dgm:cxn modelId="{D05890A3-B614-4E53-862F-928CAA11BA71}" type="presOf" srcId="{721E87BA-B365-4F74-8960-1AC50FE19F02}" destId="{CF75C5BF-D7B7-4E04-9DE5-188491B92DB1}" srcOrd="0" destOrd="2" presId="urn:microsoft.com/office/officeart/2005/8/layout/chevron2"/>
    <dgm:cxn modelId="{EF6E2893-F46F-4ECD-840F-E3040DCA5592}" srcId="{F5B0666B-8D4E-4E40-886B-CCB67A821F97}" destId="{4A21CCEA-3D41-4D6D-B56E-8851CA8CC627}" srcOrd="0" destOrd="0" parTransId="{642AD4AF-67B5-432C-9D5D-8FDADB8B723F}" sibTransId="{7085F5D1-7CE7-4509-95FE-A542A5CA7222}"/>
    <dgm:cxn modelId="{1B4ED522-D462-4728-BFEC-73FE36236568}" srcId="{1B04DEE1-E6DA-4E6A-BCDB-E9B322119BAA}" destId="{4755B14A-9038-42C0-ABD6-DA8CC12D49C9}" srcOrd="1" destOrd="0" parTransId="{D6EF6F60-8970-419F-B5FA-243FC1182240}" sibTransId="{CD2EE832-841B-414E-952E-1D8608EAB39B}"/>
    <dgm:cxn modelId="{E9782BC0-7C96-4F46-A758-28E70E3FA3C5}" srcId="{1B04DEE1-E6DA-4E6A-BCDB-E9B322119BAA}" destId="{38CB2D11-4C1D-4FF5-9B31-60D5C2E6C47A}" srcOrd="0" destOrd="0" parTransId="{DF2423D8-B0AB-4478-8988-5D1C571BF042}" sibTransId="{F3638996-5855-484E-BBC8-27383E1782B8}"/>
    <dgm:cxn modelId="{26F2A608-2870-41EC-80EA-998D37604375}" srcId="{0078C5DB-AD70-4BF2-9BC7-6E7540519BE3}" destId="{F5B0666B-8D4E-4E40-886B-CCB67A821F97}" srcOrd="0" destOrd="0" parTransId="{47F16B59-6457-4977-BC2D-E0B3D6DE3C31}" sibTransId="{081DFBF0-746A-4E9D-824C-0E54180B2310}"/>
    <dgm:cxn modelId="{32773F34-7A2F-46D2-A807-651F55659CF2}" type="presOf" srcId="{D03AC165-8F8B-4C38-8188-12F7FFEFA994}" destId="{BC562978-6203-4561-AE3D-7D18B79D91CC}" srcOrd="0" destOrd="3" presId="urn:microsoft.com/office/officeart/2005/8/layout/chevron2"/>
    <dgm:cxn modelId="{1087F782-8CFE-4792-892C-E18694995E7D}" type="presOf" srcId="{A78DA9CC-127A-485D-82A2-3A388FED1E00}" destId="{272FCEC7-1EE4-4576-B431-F68CBD58C88B}" srcOrd="0" destOrd="0" presId="urn:microsoft.com/office/officeart/2005/8/layout/chevron2"/>
    <dgm:cxn modelId="{3FF5764E-87A7-495F-9CB7-004F7E009198}" type="presOf" srcId="{0078C5DB-AD70-4BF2-9BC7-6E7540519BE3}" destId="{CEF7FF31-7C15-4DC4-826D-BF6E79DEDAA2}" srcOrd="0" destOrd="0" presId="urn:microsoft.com/office/officeart/2005/8/layout/chevron2"/>
    <dgm:cxn modelId="{68571B78-972D-454E-8E84-7A63310BD69D}" srcId="{7FC49264-CF14-489B-8DAC-FC76F8F77838}" destId="{A78DA9CC-127A-485D-82A2-3A388FED1E00}" srcOrd="0" destOrd="0" parTransId="{01AD8964-B906-4E4E-BDC8-8D36325A7890}" sibTransId="{4D81E7C3-400B-4D29-9C03-97F5B075E347}"/>
    <dgm:cxn modelId="{D9A705B7-D8BC-4D5B-9839-2FA81AB5993D}" srcId="{0C794274-E556-47EF-B918-F746EE3168B0}" destId="{D8AB36FC-7F23-4D3A-9A4B-A597F8A7F969}" srcOrd="1" destOrd="0" parTransId="{45FBC8B3-F5C4-4FC1-B8A0-22D78E4565B6}" sibTransId="{9446EC56-D3C8-409A-9BAF-5F45609DD4A5}"/>
    <dgm:cxn modelId="{F4FE110C-2E9F-44C3-BAD4-E3594539F830}" type="presOf" srcId="{4755B14A-9038-42C0-ABD6-DA8CC12D49C9}" destId="{5ED04613-C93D-4DB3-85C5-7742699BD549}" srcOrd="0" destOrd="2" presId="urn:microsoft.com/office/officeart/2005/8/layout/chevron2"/>
    <dgm:cxn modelId="{ED3236E5-3377-44A6-82FA-6EA1E1251BF3}" srcId="{7FC49264-CF14-489B-8DAC-FC76F8F77838}" destId="{4FCF905F-0BBC-4BF1-BA4B-4B26D5818E51}" srcOrd="1" destOrd="0" parTransId="{75D1E4E3-20D1-40B1-A2C0-55A589010177}" sibTransId="{06859795-57DB-482D-B04E-A5486DC8E493}"/>
    <dgm:cxn modelId="{63F33F4A-8CEE-4000-B64C-EADF1388CA3A}" type="presOf" srcId="{38CB2D11-4C1D-4FF5-9B31-60D5C2E6C47A}" destId="{5ED04613-C93D-4DB3-85C5-7742699BD549}" srcOrd="0" destOrd="1" presId="urn:microsoft.com/office/officeart/2005/8/layout/chevron2"/>
    <dgm:cxn modelId="{B94198EC-EE38-43F1-9348-06F03977C964}" srcId="{1B04DEE1-E6DA-4E6A-BCDB-E9B322119BAA}" destId="{ECC2C766-E197-40C0-9F0D-CA7FE02696BB}" srcOrd="2" destOrd="0" parTransId="{F0DE8DCF-B213-4447-B1B1-9EC40046ABF1}" sibTransId="{DE3A2359-8862-4732-A3F4-297BCB326DCB}"/>
    <dgm:cxn modelId="{3FB938C8-7B0D-46FB-9324-7BDC1ED1A883}" type="presOf" srcId="{301002CA-D1A3-428D-A784-0E923DE7EF84}" destId="{CF75C5BF-D7B7-4E04-9DE5-188491B92DB1}" srcOrd="0" destOrd="3" presId="urn:microsoft.com/office/officeart/2005/8/layout/chevron2"/>
    <dgm:cxn modelId="{8C7AB46A-0C01-4A9F-97BA-635DE5D7C505}" type="presOf" srcId="{1B04DEE1-E6DA-4E6A-BCDB-E9B322119BAA}" destId="{5ED04613-C93D-4DB3-85C5-7742699BD549}" srcOrd="0" destOrd="0" presId="urn:microsoft.com/office/officeart/2005/8/layout/chevron2"/>
    <dgm:cxn modelId="{6EF64E93-CC49-4891-B018-18C89AF9CAF7}" srcId="{7FC49264-CF14-489B-8DAC-FC76F8F77838}" destId="{0078C5DB-AD70-4BF2-9BC7-6E7540519BE3}" srcOrd="2" destOrd="0" parTransId="{6FAB41A9-D82C-4FE5-A3F9-958828EE1064}" sibTransId="{61981C9E-F76E-4282-B8FB-F68D8BB27B56}"/>
    <dgm:cxn modelId="{2CCF09D0-6C5F-4633-A35C-061342970AAF}" type="presParOf" srcId="{5CF335F3-6E12-4903-BFC5-BD7DB8FA0E30}" destId="{E36A74DE-1CB7-43F4-AECC-3E206009A2DF}" srcOrd="0" destOrd="0" presId="urn:microsoft.com/office/officeart/2005/8/layout/chevron2"/>
    <dgm:cxn modelId="{993AE8B6-D479-4EFC-9071-271C73234505}" type="presParOf" srcId="{E36A74DE-1CB7-43F4-AECC-3E206009A2DF}" destId="{272FCEC7-1EE4-4576-B431-F68CBD58C88B}" srcOrd="0" destOrd="0" presId="urn:microsoft.com/office/officeart/2005/8/layout/chevron2"/>
    <dgm:cxn modelId="{8E3CE283-C2DA-46C7-BB50-B356CD04B6FF}" type="presParOf" srcId="{E36A74DE-1CB7-43F4-AECC-3E206009A2DF}" destId="{5ED04613-C93D-4DB3-85C5-7742699BD549}" srcOrd="1" destOrd="0" presId="urn:microsoft.com/office/officeart/2005/8/layout/chevron2"/>
    <dgm:cxn modelId="{EDA6C267-C726-426B-B5AB-275DE4B23EE1}" type="presParOf" srcId="{5CF335F3-6E12-4903-BFC5-BD7DB8FA0E30}" destId="{E9440BE7-0CDC-48EA-907C-D7EB23C8E6E3}" srcOrd="1" destOrd="0" presId="urn:microsoft.com/office/officeart/2005/8/layout/chevron2"/>
    <dgm:cxn modelId="{DBEE2E05-A11C-4173-98F1-49FEDB0F1E4E}" type="presParOf" srcId="{5CF335F3-6E12-4903-BFC5-BD7DB8FA0E30}" destId="{8DC9BFA1-699C-4A0B-A820-63ADEE4DBDAC}" srcOrd="2" destOrd="0" presId="urn:microsoft.com/office/officeart/2005/8/layout/chevron2"/>
    <dgm:cxn modelId="{9EDBDFBC-10A0-478A-A2E9-CB82AB2CB793}" type="presParOf" srcId="{8DC9BFA1-699C-4A0B-A820-63ADEE4DBDAC}" destId="{729478FB-8D39-4B9C-A80A-16D139AE0EE2}" srcOrd="0" destOrd="0" presId="urn:microsoft.com/office/officeart/2005/8/layout/chevron2"/>
    <dgm:cxn modelId="{1DE73A3F-CCBE-40A6-BB7A-577EAF8C6105}" type="presParOf" srcId="{8DC9BFA1-699C-4A0B-A820-63ADEE4DBDAC}" destId="{BC562978-6203-4561-AE3D-7D18B79D91CC}" srcOrd="1" destOrd="0" presId="urn:microsoft.com/office/officeart/2005/8/layout/chevron2"/>
    <dgm:cxn modelId="{EB39493E-8D26-4541-8E07-9157CAFB5A20}" type="presParOf" srcId="{5CF335F3-6E12-4903-BFC5-BD7DB8FA0E30}" destId="{950ABE64-02B3-4471-9121-3AC1278D7EB3}" srcOrd="3" destOrd="0" presId="urn:microsoft.com/office/officeart/2005/8/layout/chevron2"/>
    <dgm:cxn modelId="{15F412A3-4596-4DDB-B631-43CD94CF4D4C}" type="presParOf" srcId="{5CF335F3-6E12-4903-BFC5-BD7DB8FA0E30}" destId="{2D379A9D-EF24-4976-A929-11D2D0C0E806}" srcOrd="4" destOrd="0" presId="urn:microsoft.com/office/officeart/2005/8/layout/chevron2"/>
    <dgm:cxn modelId="{64ABE005-54C0-4347-A4B2-22EF79C0813A}" type="presParOf" srcId="{2D379A9D-EF24-4976-A929-11D2D0C0E806}" destId="{CEF7FF31-7C15-4DC4-826D-BF6E79DEDAA2}" srcOrd="0" destOrd="0" presId="urn:microsoft.com/office/officeart/2005/8/layout/chevron2"/>
    <dgm:cxn modelId="{8893271D-BEE0-4EFE-A96C-8CFD102BFA5A}" type="presParOf" srcId="{2D379A9D-EF24-4976-A929-11D2D0C0E806}" destId="{CF75C5BF-D7B7-4E04-9DE5-188491B92DB1}"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37E958-CA74-469E-B947-BF4F0EDA932B}" type="doc">
      <dgm:prSet loTypeId="urn:microsoft.com/office/officeart/2008/layout/VerticalCurvedList" loCatId="list" qsTypeId="urn:microsoft.com/office/officeart/2005/8/quickstyle/simple1" qsCatId="simple" csTypeId="urn:microsoft.com/office/officeart/2005/8/colors/accent3_5" csCatId="accent3" phldr="1"/>
      <dgm:spPr/>
      <dgm:t>
        <a:bodyPr/>
        <a:lstStyle/>
        <a:p>
          <a:endParaRPr lang="en-US"/>
        </a:p>
      </dgm:t>
    </dgm:pt>
    <dgm:pt modelId="{AB483330-55B5-4104-86AF-44FE5329F1EA}">
      <dgm:prSet phldrT="[Text]" custT="1"/>
      <dgm:spPr/>
      <dgm:t>
        <a:bodyPr/>
        <a:lstStyle/>
        <a:p>
          <a:r>
            <a:rPr lang="en-IN" sz="2400" b="1" dirty="0" smtClean="0">
              <a:solidFill>
                <a:schemeClr val="bg1"/>
              </a:solidFill>
              <a:latin typeface="Calibri" pitchFamily="34" charset="0"/>
            </a:rPr>
            <a:t>System Design</a:t>
          </a:r>
          <a:endParaRPr lang="en-US" sz="2400" b="1" dirty="0">
            <a:solidFill>
              <a:schemeClr val="bg1"/>
            </a:solidFill>
            <a:latin typeface="+mn-lt"/>
            <a:cs typeface="Arial" panose="020B0604020202020204" pitchFamily="34" charset="0"/>
          </a:endParaRPr>
        </a:p>
      </dgm:t>
    </dgm:pt>
    <dgm:pt modelId="{A83C7FE8-1636-4CA7-91F0-2E9A4EB605E2}" type="par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566D4928-4528-4337-A5B6-605E4B5AA4D1}" type="sib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C6DA3CE5-3E86-4F05-9E77-AE9A2FD8C987}">
      <dgm:prSet phldrT="[Text]" custT="1"/>
      <dgm:spPr/>
      <dgm:t>
        <a:bodyPr/>
        <a:lstStyle/>
        <a:p>
          <a:r>
            <a:rPr lang="en-IN" sz="2400" b="0" dirty="0" smtClean="0">
              <a:solidFill>
                <a:schemeClr val="tx1"/>
              </a:solidFill>
              <a:latin typeface="Calibri" pitchFamily="34" charset="0"/>
            </a:rPr>
            <a:t>Recap</a:t>
          </a:r>
          <a:endParaRPr lang="en-US" sz="2400" b="0" dirty="0">
            <a:solidFill>
              <a:schemeClr val="tx1"/>
            </a:solidFill>
            <a:latin typeface="+mn-lt"/>
            <a:cs typeface="Arial" panose="020B0604020202020204" pitchFamily="34" charset="0"/>
          </a:endParaRPr>
        </a:p>
      </dgm:t>
    </dgm:pt>
    <dgm:pt modelId="{9D8F8315-A3EF-47A5-8DB5-1266545E6697}" type="par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4F526D40-1398-44DD-BDF9-EF359E7A924C}" type="sib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DC7054CD-1204-4169-B8A1-523DC6096817}">
      <dgm:prSet phldrT="[Text]" custT="1"/>
      <dgm:spPr/>
      <dgm:t>
        <a:bodyPr/>
        <a:lstStyle/>
        <a:p>
          <a:r>
            <a:rPr lang="en-GB" sz="2400" dirty="0" smtClean="0">
              <a:solidFill>
                <a:schemeClr val="tx1"/>
              </a:solidFill>
              <a:latin typeface="Calibri" pitchFamily="34" charset="0"/>
            </a:rPr>
            <a:t>Hardware Configuration &amp; Estimate</a:t>
          </a:r>
          <a:endParaRPr lang="en-US" sz="2400" dirty="0">
            <a:solidFill>
              <a:schemeClr val="tx1"/>
            </a:solidFill>
            <a:latin typeface="+mn-lt"/>
            <a:cs typeface="Arial" panose="020B0604020202020204" pitchFamily="34" charset="0"/>
          </a:endParaRPr>
        </a:p>
      </dgm:t>
    </dgm:pt>
    <dgm:pt modelId="{CDB1AEAB-F1F0-4AA2-8914-9050ED2AF368}" type="parTrans" cxnId="{E6A2C1B0-73D4-4F4A-AA6A-2CA9116A4A17}">
      <dgm:prSet/>
      <dgm:spPr/>
      <dgm:t>
        <a:bodyPr/>
        <a:lstStyle/>
        <a:p>
          <a:endParaRPr lang="en-US"/>
        </a:p>
      </dgm:t>
    </dgm:pt>
    <dgm:pt modelId="{A66A1115-58BE-4606-AD56-E3C78D87F3E6}" type="sibTrans" cxnId="{E6A2C1B0-73D4-4F4A-AA6A-2CA9116A4A17}">
      <dgm:prSet/>
      <dgm:spPr/>
      <dgm:t>
        <a:bodyPr/>
        <a:lstStyle/>
        <a:p>
          <a:endParaRPr lang="en-US"/>
        </a:p>
      </dgm:t>
    </dgm:pt>
    <dgm:pt modelId="{3E2711A8-2616-48C3-97D3-F6AEBE756E95}">
      <dgm:prSet phldrT="[Text]" custT="1"/>
      <dgm:spPr/>
      <dgm:t>
        <a:bodyPr/>
        <a:lstStyle/>
        <a:p>
          <a:r>
            <a:rPr lang="en-GB" sz="2400" dirty="0" smtClean="0">
              <a:solidFill>
                <a:schemeClr val="tx1"/>
              </a:solidFill>
              <a:latin typeface="Calibri" pitchFamily="34" charset="0"/>
            </a:rPr>
            <a:t>Problems resolved</a:t>
          </a:r>
          <a:endParaRPr lang="en-US" sz="2400" dirty="0">
            <a:solidFill>
              <a:schemeClr val="tx1"/>
            </a:solidFill>
            <a:latin typeface="+mn-lt"/>
            <a:cs typeface="Arial" panose="020B0604020202020204" pitchFamily="34" charset="0"/>
          </a:endParaRPr>
        </a:p>
      </dgm:t>
    </dgm:pt>
    <dgm:pt modelId="{BFB64216-40F1-4B2B-BD76-43270A13C09D}" type="parTrans" cxnId="{E3663C00-6289-4688-BE25-98E80D76A6B2}">
      <dgm:prSet/>
      <dgm:spPr/>
      <dgm:t>
        <a:bodyPr/>
        <a:lstStyle/>
        <a:p>
          <a:endParaRPr lang="en-US"/>
        </a:p>
      </dgm:t>
    </dgm:pt>
    <dgm:pt modelId="{FDBBC9B6-14FD-45F8-B16A-948630DD2469}" type="sibTrans" cxnId="{E3663C00-6289-4688-BE25-98E80D76A6B2}">
      <dgm:prSet/>
      <dgm:spPr/>
      <dgm:t>
        <a:bodyPr/>
        <a:lstStyle/>
        <a:p>
          <a:endParaRPr lang="en-US"/>
        </a:p>
      </dgm:t>
    </dgm:pt>
    <dgm:pt modelId="{D9311095-710D-4F7E-9E78-0876D1E16EBC}">
      <dgm:prSet phldrT="[Text]" custT="1"/>
      <dgm:spPr/>
      <dgm:t>
        <a:bodyPr/>
        <a:lstStyle/>
        <a:p>
          <a:r>
            <a:rPr lang="en-GB" sz="2400" dirty="0" smtClean="0">
              <a:solidFill>
                <a:schemeClr val="tx1"/>
              </a:solidFill>
              <a:latin typeface="Calibri" pitchFamily="34" charset="0"/>
              <a:ea typeface="Calibri"/>
              <a:cs typeface="Calibri"/>
              <a:sym typeface="Calibri"/>
            </a:rPr>
            <a:t>Challenges in the Proposed System</a:t>
          </a:r>
        </a:p>
      </dgm:t>
    </dgm:pt>
    <dgm:pt modelId="{4AE9EF9C-54C2-4E57-A3B2-B23379A12B35}" type="parTrans" cxnId="{22604302-336D-475F-A1E2-2E101E7ABFC9}">
      <dgm:prSet/>
      <dgm:spPr/>
      <dgm:t>
        <a:bodyPr/>
        <a:lstStyle/>
        <a:p>
          <a:endParaRPr lang="en-US"/>
        </a:p>
      </dgm:t>
    </dgm:pt>
    <dgm:pt modelId="{76EB8912-CA32-4491-AAC8-0F7B63A51364}" type="sibTrans" cxnId="{22604302-336D-475F-A1E2-2E101E7ABFC9}">
      <dgm:prSet/>
      <dgm:spPr/>
      <dgm:t>
        <a:bodyPr/>
        <a:lstStyle/>
        <a:p>
          <a:endParaRPr lang="en-US"/>
        </a:p>
      </dgm:t>
    </dgm:pt>
    <dgm:pt modelId="{FD78CAC5-B1DC-498C-9CF1-0D226B8AD029}">
      <dgm:prSet phldrT="[Text]" custT="1"/>
      <dgm:spPr/>
      <dgm:t>
        <a:bodyPr/>
        <a:lstStyle/>
        <a:p>
          <a:r>
            <a:rPr lang="en-GB" sz="2400" dirty="0" smtClean="0">
              <a:solidFill>
                <a:schemeClr val="tx1"/>
              </a:solidFill>
              <a:latin typeface="Calibri" pitchFamily="34" charset="0"/>
              <a:ea typeface="Calibri"/>
              <a:cs typeface="Calibri"/>
              <a:sym typeface="Calibri"/>
            </a:rPr>
            <a:t>Marketing and Pricing Strategy</a:t>
          </a:r>
        </a:p>
      </dgm:t>
    </dgm:pt>
    <dgm:pt modelId="{D480C11C-9D36-4F30-8F93-445BE07E4F2D}" type="parTrans" cxnId="{848D9C34-F02B-45EB-B1A3-9A271A710C5D}">
      <dgm:prSet/>
      <dgm:spPr/>
      <dgm:t>
        <a:bodyPr/>
        <a:lstStyle/>
        <a:p>
          <a:endParaRPr lang="en-IN"/>
        </a:p>
      </dgm:t>
    </dgm:pt>
    <dgm:pt modelId="{C5D2B033-4B31-4A7C-B295-CE288BC0F199}" type="sibTrans" cxnId="{848D9C34-F02B-45EB-B1A3-9A271A710C5D}">
      <dgm:prSet/>
      <dgm:spPr/>
      <dgm:t>
        <a:bodyPr/>
        <a:lstStyle/>
        <a:p>
          <a:endParaRPr lang="en-IN"/>
        </a:p>
      </dgm:t>
    </dgm:pt>
    <dgm:pt modelId="{CCFC1922-0CD9-4E21-904D-7A7B97F289D9}" type="pres">
      <dgm:prSet presAssocID="{2A37E958-CA74-469E-B947-BF4F0EDA932B}" presName="Name0" presStyleCnt="0">
        <dgm:presLayoutVars>
          <dgm:chMax val="7"/>
          <dgm:chPref val="7"/>
          <dgm:dir/>
        </dgm:presLayoutVars>
      </dgm:prSet>
      <dgm:spPr/>
      <dgm:t>
        <a:bodyPr/>
        <a:lstStyle/>
        <a:p>
          <a:endParaRPr lang="en-US"/>
        </a:p>
      </dgm:t>
    </dgm:pt>
    <dgm:pt modelId="{4C220D03-CD73-474F-8152-F5F9134E16D5}" type="pres">
      <dgm:prSet presAssocID="{2A37E958-CA74-469E-B947-BF4F0EDA932B}" presName="Name1" presStyleCnt="0"/>
      <dgm:spPr/>
      <dgm:t>
        <a:bodyPr/>
        <a:lstStyle/>
        <a:p>
          <a:endParaRPr lang="en-US"/>
        </a:p>
      </dgm:t>
    </dgm:pt>
    <dgm:pt modelId="{D6DAC6B2-977C-413F-B790-FF44D3A98B64}" type="pres">
      <dgm:prSet presAssocID="{2A37E958-CA74-469E-B947-BF4F0EDA932B}" presName="cycle" presStyleCnt="0"/>
      <dgm:spPr/>
      <dgm:t>
        <a:bodyPr/>
        <a:lstStyle/>
        <a:p>
          <a:endParaRPr lang="en-US"/>
        </a:p>
      </dgm:t>
    </dgm:pt>
    <dgm:pt modelId="{26142C0C-518B-4B25-9FA6-FF8030A7CAF2}" type="pres">
      <dgm:prSet presAssocID="{2A37E958-CA74-469E-B947-BF4F0EDA932B}" presName="srcNode" presStyleLbl="node1" presStyleIdx="0" presStyleCnt="6"/>
      <dgm:spPr/>
      <dgm:t>
        <a:bodyPr/>
        <a:lstStyle/>
        <a:p>
          <a:endParaRPr lang="en-US"/>
        </a:p>
      </dgm:t>
    </dgm:pt>
    <dgm:pt modelId="{90974C26-C88C-4326-B859-D4D8A601AD17}" type="pres">
      <dgm:prSet presAssocID="{2A37E958-CA74-469E-B947-BF4F0EDA932B}" presName="conn" presStyleLbl="parChTrans1D2" presStyleIdx="0" presStyleCnt="1" custScaleY="99048"/>
      <dgm:spPr/>
      <dgm:t>
        <a:bodyPr/>
        <a:lstStyle/>
        <a:p>
          <a:endParaRPr lang="en-US"/>
        </a:p>
      </dgm:t>
    </dgm:pt>
    <dgm:pt modelId="{88141280-39AB-47BA-8713-22966BB960A5}" type="pres">
      <dgm:prSet presAssocID="{2A37E958-CA74-469E-B947-BF4F0EDA932B}" presName="extraNode" presStyleLbl="node1" presStyleIdx="0" presStyleCnt="6"/>
      <dgm:spPr/>
      <dgm:t>
        <a:bodyPr/>
        <a:lstStyle/>
        <a:p>
          <a:endParaRPr lang="en-US"/>
        </a:p>
      </dgm:t>
    </dgm:pt>
    <dgm:pt modelId="{159CF06A-07C5-4AD8-A08D-A93C54796212}" type="pres">
      <dgm:prSet presAssocID="{2A37E958-CA74-469E-B947-BF4F0EDA932B}" presName="dstNode" presStyleLbl="node1" presStyleIdx="0" presStyleCnt="6"/>
      <dgm:spPr/>
      <dgm:t>
        <a:bodyPr/>
        <a:lstStyle/>
        <a:p>
          <a:endParaRPr lang="en-US"/>
        </a:p>
      </dgm:t>
    </dgm:pt>
    <dgm:pt modelId="{C640CF34-F712-496A-9262-D921F1D5749B}" type="pres">
      <dgm:prSet presAssocID="{C6DA3CE5-3E86-4F05-9E77-AE9A2FD8C987}" presName="text_1" presStyleLbl="node1" presStyleIdx="0" presStyleCnt="6">
        <dgm:presLayoutVars>
          <dgm:bulletEnabled val="1"/>
        </dgm:presLayoutVars>
      </dgm:prSet>
      <dgm:spPr/>
      <dgm:t>
        <a:bodyPr/>
        <a:lstStyle/>
        <a:p>
          <a:endParaRPr lang="en-US"/>
        </a:p>
      </dgm:t>
    </dgm:pt>
    <dgm:pt modelId="{7D78A951-4ECA-4506-A95D-04E1272E3875}" type="pres">
      <dgm:prSet presAssocID="{C6DA3CE5-3E86-4F05-9E77-AE9A2FD8C987}" presName="accent_1" presStyleCnt="0"/>
      <dgm:spPr/>
      <dgm:t>
        <a:bodyPr/>
        <a:lstStyle/>
        <a:p>
          <a:endParaRPr lang="en-US"/>
        </a:p>
      </dgm:t>
    </dgm:pt>
    <dgm:pt modelId="{E751B983-743D-4A3E-ABA2-23C29111895A}" type="pres">
      <dgm:prSet presAssocID="{C6DA3CE5-3E86-4F05-9E77-AE9A2FD8C987}" presName="accentRepeatNode" presStyleLbl="solidFgAcc1" presStyleIdx="0" presStyleCnt="6"/>
      <dgm:spPr>
        <a:solidFill>
          <a:schemeClr val="bg1"/>
        </a:solidFill>
      </dgm:spPr>
      <dgm:t>
        <a:bodyPr/>
        <a:lstStyle/>
        <a:p>
          <a:endParaRPr lang="en-US"/>
        </a:p>
      </dgm:t>
    </dgm:pt>
    <dgm:pt modelId="{60396A62-9D69-4DEB-A048-F4F3C12C87FE}" type="pres">
      <dgm:prSet presAssocID="{AB483330-55B5-4104-86AF-44FE5329F1EA}" presName="text_2" presStyleLbl="node1" presStyleIdx="1" presStyleCnt="6">
        <dgm:presLayoutVars>
          <dgm:bulletEnabled val="1"/>
        </dgm:presLayoutVars>
      </dgm:prSet>
      <dgm:spPr/>
      <dgm:t>
        <a:bodyPr/>
        <a:lstStyle/>
        <a:p>
          <a:endParaRPr lang="en-US"/>
        </a:p>
      </dgm:t>
    </dgm:pt>
    <dgm:pt modelId="{0482BEBD-E9FF-4350-A49D-C4C18DE249D7}" type="pres">
      <dgm:prSet presAssocID="{AB483330-55B5-4104-86AF-44FE5329F1EA}" presName="accent_2" presStyleCnt="0"/>
      <dgm:spPr/>
      <dgm:t>
        <a:bodyPr/>
        <a:lstStyle/>
        <a:p>
          <a:endParaRPr lang="en-US"/>
        </a:p>
      </dgm:t>
    </dgm:pt>
    <dgm:pt modelId="{1AE2F1EE-EB29-4E8D-B167-72D3F43000CA}" type="pres">
      <dgm:prSet presAssocID="{AB483330-55B5-4104-86AF-44FE5329F1EA}" presName="accentRepeatNode" presStyleLbl="solidFgAcc1" presStyleIdx="1" presStyleCnt="6"/>
      <dgm:spPr>
        <a:solidFill>
          <a:schemeClr val="accent1">
            <a:lumMod val="60000"/>
            <a:lumOff val="40000"/>
          </a:schemeClr>
        </a:solidFill>
      </dgm:spPr>
      <dgm:t>
        <a:bodyPr/>
        <a:lstStyle/>
        <a:p>
          <a:endParaRPr lang="en-US"/>
        </a:p>
      </dgm:t>
    </dgm:pt>
    <dgm:pt modelId="{032E7CDD-6FAA-4147-B34A-DE2FBD08939E}" type="pres">
      <dgm:prSet presAssocID="{DC7054CD-1204-4169-B8A1-523DC6096817}" presName="text_3" presStyleLbl="node1" presStyleIdx="2" presStyleCnt="6" custLinFactNeighborY="6917">
        <dgm:presLayoutVars>
          <dgm:bulletEnabled val="1"/>
        </dgm:presLayoutVars>
      </dgm:prSet>
      <dgm:spPr/>
      <dgm:t>
        <a:bodyPr/>
        <a:lstStyle/>
        <a:p>
          <a:endParaRPr lang="en-US"/>
        </a:p>
      </dgm:t>
    </dgm:pt>
    <dgm:pt modelId="{4B7FEF00-EF6C-4B39-A8F3-79D519F2ACC2}" type="pres">
      <dgm:prSet presAssocID="{DC7054CD-1204-4169-B8A1-523DC6096817}" presName="accent_3" presStyleCnt="0"/>
      <dgm:spPr/>
      <dgm:t>
        <a:bodyPr/>
        <a:lstStyle/>
        <a:p>
          <a:endParaRPr lang="en-US"/>
        </a:p>
      </dgm:t>
    </dgm:pt>
    <dgm:pt modelId="{F12CD78C-49FE-4E3D-A9AC-C0540BF8C1BF}" type="pres">
      <dgm:prSet presAssocID="{DC7054CD-1204-4169-B8A1-523DC6096817}" presName="accentRepeatNode" presStyleLbl="solidFgAcc1" presStyleIdx="2" presStyleCnt="6"/>
      <dgm:spPr/>
      <dgm:t>
        <a:bodyPr/>
        <a:lstStyle/>
        <a:p>
          <a:endParaRPr lang="en-US"/>
        </a:p>
      </dgm:t>
    </dgm:pt>
    <dgm:pt modelId="{EBD75379-1D26-4F85-A9E0-ECAE17B3D69B}" type="pres">
      <dgm:prSet presAssocID="{3E2711A8-2616-48C3-97D3-F6AEBE756E95}" presName="text_4" presStyleLbl="node1" presStyleIdx="3" presStyleCnt="6">
        <dgm:presLayoutVars>
          <dgm:bulletEnabled val="1"/>
        </dgm:presLayoutVars>
      </dgm:prSet>
      <dgm:spPr/>
      <dgm:t>
        <a:bodyPr/>
        <a:lstStyle/>
        <a:p>
          <a:endParaRPr lang="en-US"/>
        </a:p>
      </dgm:t>
    </dgm:pt>
    <dgm:pt modelId="{0ADBADB0-2D14-429F-B66A-8C7032B8D36B}" type="pres">
      <dgm:prSet presAssocID="{3E2711A8-2616-48C3-97D3-F6AEBE756E95}" presName="accent_4" presStyleCnt="0"/>
      <dgm:spPr/>
      <dgm:t>
        <a:bodyPr/>
        <a:lstStyle/>
        <a:p>
          <a:endParaRPr lang="en-IN"/>
        </a:p>
      </dgm:t>
    </dgm:pt>
    <dgm:pt modelId="{ABA49511-C9DB-40C6-B2BD-11BF90AC0590}" type="pres">
      <dgm:prSet presAssocID="{3E2711A8-2616-48C3-97D3-F6AEBE756E95}" presName="accentRepeatNode" presStyleLbl="solidFgAcc1" presStyleIdx="3" presStyleCnt="6"/>
      <dgm:spPr/>
      <dgm:t>
        <a:bodyPr/>
        <a:lstStyle/>
        <a:p>
          <a:endParaRPr lang="en-IN"/>
        </a:p>
      </dgm:t>
    </dgm:pt>
    <dgm:pt modelId="{3D968EDB-AB15-4BFE-AA90-D231D85A07BD}" type="pres">
      <dgm:prSet presAssocID="{D9311095-710D-4F7E-9E78-0876D1E16EBC}" presName="text_5" presStyleLbl="node1" presStyleIdx="4" presStyleCnt="6">
        <dgm:presLayoutVars>
          <dgm:bulletEnabled val="1"/>
        </dgm:presLayoutVars>
      </dgm:prSet>
      <dgm:spPr/>
      <dgm:t>
        <a:bodyPr/>
        <a:lstStyle/>
        <a:p>
          <a:endParaRPr lang="en-US"/>
        </a:p>
      </dgm:t>
    </dgm:pt>
    <dgm:pt modelId="{65C0EAA1-91CF-4DE0-97C5-B604BF530FEE}" type="pres">
      <dgm:prSet presAssocID="{D9311095-710D-4F7E-9E78-0876D1E16EBC}" presName="accent_5" presStyleCnt="0"/>
      <dgm:spPr/>
      <dgm:t>
        <a:bodyPr/>
        <a:lstStyle/>
        <a:p>
          <a:endParaRPr lang="en-IN"/>
        </a:p>
      </dgm:t>
    </dgm:pt>
    <dgm:pt modelId="{79FDC72F-7488-4EB5-9EA3-3DF412FA4C01}" type="pres">
      <dgm:prSet presAssocID="{D9311095-710D-4F7E-9E78-0876D1E16EBC}" presName="accentRepeatNode" presStyleLbl="solidFgAcc1" presStyleIdx="4" presStyleCnt="6"/>
      <dgm:spPr/>
      <dgm:t>
        <a:bodyPr/>
        <a:lstStyle/>
        <a:p>
          <a:endParaRPr lang="en-IN"/>
        </a:p>
      </dgm:t>
    </dgm:pt>
    <dgm:pt modelId="{BF6F19F2-B880-4E6D-8CE4-28D447DBC37A}" type="pres">
      <dgm:prSet presAssocID="{FD78CAC5-B1DC-498C-9CF1-0D226B8AD029}" presName="text_6" presStyleLbl="node1" presStyleIdx="5" presStyleCnt="6">
        <dgm:presLayoutVars>
          <dgm:bulletEnabled val="1"/>
        </dgm:presLayoutVars>
      </dgm:prSet>
      <dgm:spPr/>
      <dgm:t>
        <a:bodyPr/>
        <a:lstStyle/>
        <a:p>
          <a:endParaRPr lang="en-IN"/>
        </a:p>
      </dgm:t>
    </dgm:pt>
    <dgm:pt modelId="{C9A83076-4CEB-4E54-9CC7-B559FC80EEEA}" type="pres">
      <dgm:prSet presAssocID="{FD78CAC5-B1DC-498C-9CF1-0D226B8AD029}" presName="accent_6" presStyleCnt="0"/>
      <dgm:spPr/>
    </dgm:pt>
    <dgm:pt modelId="{D33F90B9-D24A-455F-9D57-BA5794C618BC}" type="pres">
      <dgm:prSet presAssocID="{FD78CAC5-B1DC-498C-9CF1-0D226B8AD029}" presName="accentRepeatNode" presStyleLbl="solidFgAcc1" presStyleIdx="5" presStyleCnt="6"/>
      <dgm:spPr/>
    </dgm:pt>
  </dgm:ptLst>
  <dgm:cxnLst>
    <dgm:cxn modelId="{E3663C00-6289-4688-BE25-98E80D76A6B2}" srcId="{2A37E958-CA74-469E-B947-BF4F0EDA932B}" destId="{3E2711A8-2616-48C3-97D3-F6AEBE756E95}" srcOrd="3" destOrd="0" parTransId="{BFB64216-40F1-4B2B-BD76-43270A13C09D}" sibTransId="{FDBBC9B6-14FD-45F8-B16A-948630DD2469}"/>
    <dgm:cxn modelId="{020F4A41-D7E8-4E36-846A-FFCE77CE9CD0}" type="presOf" srcId="{FD78CAC5-B1DC-498C-9CF1-0D226B8AD029}" destId="{BF6F19F2-B880-4E6D-8CE4-28D447DBC37A}" srcOrd="0" destOrd="0" presId="urn:microsoft.com/office/officeart/2008/layout/VerticalCurvedList"/>
    <dgm:cxn modelId="{6340854D-F386-473D-A8C9-90400407490D}" type="presOf" srcId="{3E2711A8-2616-48C3-97D3-F6AEBE756E95}" destId="{EBD75379-1D26-4F85-A9E0-ECAE17B3D69B}" srcOrd="0" destOrd="0" presId="urn:microsoft.com/office/officeart/2008/layout/VerticalCurvedList"/>
    <dgm:cxn modelId="{E6A2C1B0-73D4-4F4A-AA6A-2CA9116A4A17}" srcId="{2A37E958-CA74-469E-B947-BF4F0EDA932B}" destId="{DC7054CD-1204-4169-B8A1-523DC6096817}" srcOrd="2" destOrd="0" parTransId="{CDB1AEAB-F1F0-4AA2-8914-9050ED2AF368}" sibTransId="{A66A1115-58BE-4606-AD56-E3C78D87F3E6}"/>
    <dgm:cxn modelId="{404D158B-A609-4F53-8FE7-2146BC55351C}" type="presOf" srcId="{AB483330-55B5-4104-86AF-44FE5329F1EA}" destId="{60396A62-9D69-4DEB-A048-F4F3C12C87FE}" srcOrd="0" destOrd="0" presId="urn:microsoft.com/office/officeart/2008/layout/VerticalCurvedList"/>
    <dgm:cxn modelId="{382247FF-555D-4ADD-A523-C156DAE2F9F5}" type="presOf" srcId="{D9311095-710D-4F7E-9E78-0876D1E16EBC}" destId="{3D968EDB-AB15-4BFE-AA90-D231D85A07BD}" srcOrd="0" destOrd="0" presId="urn:microsoft.com/office/officeart/2008/layout/VerticalCurvedList"/>
    <dgm:cxn modelId="{5B42A2B1-6815-4039-BB5C-D20CAD8F359E}" type="presOf" srcId="{DC7054CD-1204-4169-B8A1-523DC6096817}" destId="{032E7CDD-6FAA-4147-B34A-DE2FBD08939E}" srcOrd="0" destOrd="0" presId="urn:microsoft.com/office/officeart/2008/layout/VerticalCurvedList"/>
    <dgm:cxn modelId="{1C64EE3D-95F4-4654-B1A4-DE3EB3D85EF8}" type="presOf" srcId="{2A37E958-CA74-469E-B947-BF4F0EDA932B}" destId="{CCFC1922-0CD9-4E21-904D-7A7B97F289D9}" srcOrd="0" destOrd="0" presId="urn:microsoft.com/office/officeart/2008/layout/VerticalCurvedList"/>
    <dgm:cxn modelId="{3770DDC6-8F2A-4543-B1A8-F60082DA7665}" type="presOf" srcId="{4F526D40-1398-44DD-BDF9-EF359E7A924C}" destId="{90974C26-C88C-4326-B859-D4D8A601AD17}" srcOrd="0" destOrd="0" presId="urn:microsoft.com/office/officeart/2008/layout/VerticalCurvedList"/>
    <dgm:cxn modelId="{EFB22885-E8FF-4F9D-B1CA-2DAAA4F79D2F}" type="presOf" srcId="{C6DA3CE5-3E86-4F05-9E77-AE9A2FD8C987}" destId="{C640CF34-F712-496A-9262-D921F1D5749B}" srcOrd="0" destOrd="0" presId="urn:microsoft.com/office/officeart/2008/layout/VerticalCurvedList"/>
    <dgm:cxn modelId="{4883E12F-6E0C-4DFF-859C-10C34A326D23}" srcId="{2A37E958-CA74-469E-B947-BF4F0EDA932B}" destId="{C6DA3CE5-3E86-4F05-9E77-AE9A2FD8C987}" srcOrd="0" destOrd="0" parTransId="{9D8F8315-A3EF-47A5-8DB5-1266545E6697}" sibTransId="{4F526D40-1398-44DD-BDF9-EF359E7A924C}"/>
    <dgm:cxn modelId="{29A0CF77-729A-4415-A4F1-F0B304A86F4C}" srcId="{2A37E958-CA74-469E-B947-BF4F0EDA932B}" destId="{AB483330-55B5-4104-86AF-44FE5329F1EA}" srcOrd="1" destOrd="0" parTransId="{A83C7FE8-1636-4CA7-91F0-2E9A4EB605E2}" sibTransId="{566D4928-4528-4337-A5B6-605E4B5AA4D1}"/>
    <dgm:cxn modelId="{848D9C34-F02B-45EB-B1A3-9A271A710C5D}" srcId="{2A37E958-CA74-469E-B947-BF4F0EDA932B}" destId="{FD78CAC5-B1DC-498C-9CF1-0D226B8AD029}" srcOrd="5" destOrd="0" parTransId="{D480C11C-9D36-4F30-8F93-445BE07E4F2D}" sibTransId="{C5D2B033-4B31-4A7C-B295-CE288BC0F199}"/>
    <dgm:cxn modelId="{22604302-336D-475F-A1E2-2E101E7ABFC9}" srcId="{2A37E958-CA74-469E-B947-BF4F0EDA932B}" destId="{D9311095-710D-4F7E-9E78-0876D1E16EBC}" srcOrd="4" destOrd="0" parTransId="{4AE9EF9C-54C2-4E57-A3B2-B23379A12B35}" sibTransId="{76EB8912-CA32-4491-AAC8-0F7B63A51364}"/>
    <dgm:cxn modelId="{D05F9B2E-8008-4102-BC8D-38D1701F09C5}" type="presParOf" srcId="{CCFC1922-0CD9-4E21-904D-7A7B97F289D9}" destId="{4C220D03-CD73-474F-8152-F5F9134E16D5}" srcOrd="0" destOrd="0" presId="urn:microsoft.com/office/officeart/2008/layout/VerticalCurvedList"/>
    <dgm:cxn modelId="{764EC153-B6FC-4CD7-B3F9-90646E944D18}" type="presParOf" srcId="{4C220D03-CD73-474F-8152-F5F9134E16D5}" destId="{D6DAC6B2-977C-413F-B790-FF44D3A98B64}" srcOrd="0" destOrd="0" presId="urn:microsoft.com/office/officeart/2008/layout/VerticalCurvedList"/>
    <dgm:cxn modelId="{B1F6A339-561A-4AD5-A0B8-E1D0E1947797}" type="presParOf" srcId="{D6DAC6B2-977C-413F-B790-FF44D3A98B64}" destId="{26142C0C-518B-4B25-9FA6-FF8030A7CAF2}" srcOrd="0" destOrd="0" presId="urn:microsoft.com/office/officeart/2008/layout/VerticalCurvedList"/>
    <dgm:cxn modelId="{88EEA53B-50F3-44AD-BA3F-EE68B18F7D0A}" type="presParOf" srcId="{D6DAC6B2-977C-413F-B790-FF44D3A98B64}" destId="{90974C26-C88C-4326-B859-D4D8A601AD17}" srcOrd="1" destOrd="0" presId="urn:microsoft.com/office/officeart/2008/layout/VerticalCurvedList"/>
    <dgm:cxn modelId="{6F3BEDD5-EEDA-4BF2-B6A5-032EF136D5D3}" type="presParOf" srcId="{D6DAC6B2-977C-413F-B790-FF44D3A98B64}" destId="{88141280-39AB-47BA-8713-22966BB960A5}" srcOrd="2" destOrd="0" presId="urn:microsoft.com/office/officeart/2008/layout/VerticalCurvedList"/>
    <dgm:cxn modelId="{41275116-601C-43B3-A40F-2D1072697E1F}" type="presParOf" srcId="{D6DAC6B2-977C-413F-B790-FF44D3A98B64}" destId="{159CF06A-07C5-4AD8-A08D-A93C54796212}" srcOrd="3" destOrd="0" presId="urn:microsoft.com/office/officeart/2008/layout/VerticalCurvedList"/>
    <dgm:cxn modelId="{94FA38B7-41F8-4C71-B875-50BB673EECB9}" type="presParOf" srcId="{4C220D03-CD73-474F-8152-F5F9134E16D5}" destId="{C640CF34-F712-496A-9262-D921F1D5749B}" srcOrd="1" destOrd="0" presId="urn:microsoft.com/office/officeart/2008/layout/VerticalCurvedList"/>
    <dgm:cxn modelId="{2D337078-3189-4E70-AAF1-291B01B322CF}" type="presParOf" srcId="{4C220D03-CD73-474F-8152-F5F9134E16D5}" destId="{7D78A951-4ECA-4506-A95D-04E1272E3875}" srcOrd="2" destOrd="0" presId="urn:microsoft.com/office/officeart/2008/layout/VerticalCurvedList"/>
    <dgm:cxn modelId="{7507CB6F-7D6E-4D6B-81B7-F5EFFB6366C2}" type="presParOf" srcId="{7D78A951-4ECA-4506-A95D-04E1272E3875}" destId="{E751B983-743D-4A3E-ABA2-23C29111895A}" srcOrd="0" destOrd="0" presId="urn:microsoft.com/office/officeart/2008/layout/VerticalCurvedList"/>
    <dgm:cxn modelId="{FD2198C2-E196-4AE1-94B4-37FACE4D6448}" type="presParOf" srcId="{4C220D03-CD73-474F-8152-F5F9134E16D5}" destId="{60396A62-9D69-4DEB-A048-F4F3C12C87FE}" srcOrd="3" destOrd="0" presId="urn:microsoft.com/office/officeart/2008/layout/VerticalCurvedList"/>
    <dgm:cxn modelId="{01AE0C0D-464B-46AA-88AC-57C41B966F5F}" type="presParOf" srcId="{4C220D03-CD73-474F-8152-F5F9134E16D5}" destId="{0482BEBD-E9FF-4350-A49D-C4C18DE249D7}" srcOrd="4" destOrd="0" presId="urn:microsoft.com/office/officeart/2008/layout/VerticalCurvedList"/>
    <dgm:cxn modelId="{B8DF58A6-945D-4C66-A22F-F6033185F7A9}" type="presParOf" srcId="{0482BEBD-E9FF-4350-A49D-C4C18DE249D7}" destId="{1AE2F1EE-EB29-4E8D-B167-72D3F43000CA}" srcOrd="0" destOrd="0" presId="urn:microsoft.com/office/officeart/2008/layout/VerticalCurvedList"/>
    <dgm:cxn modelId="{78A87D4B-4A3C-421C-9140-8D82247CF4B8}" type="presParOf" srcId="{4C220D03-CD73-474F-8152-F5F9134E16D5}" destId="{032E7CDD-6FAA-4147-B34A-DE2FBD08939E}" srcOrd="5" destOrd="0" presId="urn:microsoft.com/office/officeart/2008/layout/VerticalCurvedList"/>
    <dgm:cxn modelId="{764BAD7B-B0F9-4704-8F08-8FA9C072F811}" type="presParOf" srcId="{4C220D03-CD73-474F-8152-F5F9134E16D5}" destId="{4B7FEF00-EF6C-4B39-A8F3-79D519F2ACC2}" srcOrd="6" destOrd="0" presId="urn:microsoft.com/office/officeart/2008/layout/VerticalCurvedList"/>
    <dgm:cxn modelId="{688F8ABA-C9D6-4B17-93E6-F02851EBA9C6}" type="presParOf" srcId="{4B7FEF00-EF6C-4B39-A8F3-79D519F2ACC2}" destId="{F12CD78C-49FE-4E3D-A9AC-C0540BF8C1BF}" srcOrd="0" destOrd="0" presId="urn:microsoft.com/office/officeart/2008/layout/VerticalCurvedList"/>
    <dgm:cxn modelId="{181BC8FF-FD96-49A8-A75D-84EA5EBE7D30}" type="presParOf" srcId="{4C220D03-CD73-474F-8152-F5F9134E16D5}" destId="{EBD75379-1D26-4F85-A9E0-ECAE17B3D69B}" srcOrd="7" destOrd="0" presId="urn:microsoft.com/office/officeart/2008/layout/VerticalCurvedList"/>
    <dgm:cxn modelId="{6877C427-BEFD-498E-825D-F18928446378}" type="presParOf" srcId="{4C220D03-CD73-474F-8152-F5F9134E16D5}" destId="{0ADBADB0-2D14-429F-B66A-8C7032B8D36B}" srcOrd="8" destOrd="0" presId="urn:microsoft.com/office/officeart/2008/layout/VerticalCurvedList"/>
    <dgm:cxn modelId="{A39FC390-57FE-404C-9142-EBD8017E3752}" type="presParOf" srcId="{0ADBADB0-2D14-429F-B66A-8C7032B8D36B}" destId="{ABA49511-C9DB-40C6-B2BD-11BF90AC0590}" srcOrd="0" destOrd="0" presId="urn:microsoft.com/office/officeart/2008/layout/VerticalCurvedList"/>
    <dgm:cxn modelId="{B5B60939-3A1C-4B27-8593-A0F40FC752FF}" type="presParOf" srcId="{4C220D03-CD73-474F-8152-F5F9134E16D5}" destId="{3D968EDB-AB15-4BFE-AA90-D231D85A07BD}" srcOrd="9" destOrd="0" presId="urn:microsoft.com/office/officeart/2008/layout/VerticalCurvedList"/>
    <dgm:cxn modelId="{7F766FE1-616B-457A-82E3-5FC86ED00D74}" type="presParOf" srcId="{4C220D03-CD73-474F-8152-F5F9134E16D5}" destId="{65C0EAA1-91CF-4DE0-97C5-B604BF530FEE}" srcOrd="10" destOrd="0" presId="urn:microsoft.com/office/officeart/2008/layout/VerticalCurvedList"/>
    <dgm:cxn modelId="{B50533A6-8D03-4645-8ABC-AFC1FDFFC8A3}" type="presParOf" srcId="{65C0EAA1-91CF-4DE0-97C5-B604BF530FEE}" destId="{79FDC72F-7488-4EB5-9EA3-3DF412FA4C01}" srcOrd="0" destOrd="0" presId="urn:microsoft.com/office/officeart/2008/layout/VerticalCurvedList"/>
    <dgm:cxn modelId="{D880D46E-FB9C-403B-BC36-4BF501A22C6D}" type="presParOf" srcId="{4C220D03-CD73-474F-8152-F5F9134E16D5}" destId="{BF6F19F2-B880-4E6D-8CE4-28D447DBC37A}" srcOrd="11" destOrd="0" presId="urn:microsoft.com/office/officeart/2008/layout/VerticalCurvedList"/>
    <dgm:cxn modelId="{955729D0-91EF-427E-A407-089FC54FE645}" type="presParOf" srcId="{4C220D03-CD73-474F-8152-F5F9134E16D5}" destId="{C9A83076-4CEB-4E54-9CC7-B559FC80EEEA}" srcOrd="12" destOrd="0" presId="urn:microsoft.com/office/officeart/2008/layout/VerticalCurvedList"/>
    <dgm:cxn modelId="{DB037B71-9A00-410A-8D77-417A6ED138A9}" type="presParOf" srcId="{C9A83076-4CEB-4E54-9CC7-B559FC80EEEA}" destId="{D33F90B9-D24A-455F-9D57-BA5794C618BC}" srcOrd="0" destOrd="0" presId="urn:microsoft.com/office/officeart/2008/layout/VerticalCurv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37E958-CA74-469E-B947-BF4F0EDA932B}" type="doc">
      <dgm:prSet loTypeId="urn:microsoft.com/office/officeart/2008/layout/VerticalCurvedList" loCatId="list" qsTypeId="urn:microsoft.com/office/officeart/2005/8/quickstyle/simple1" qsCatId="simple" csTypeId="urn:microsoft.com/office/officeart/2005/8/colors/accent3_5" csCatId="accent3" phldr="1"/>
      <dgm:spPr/>
      <dgm:t>
        <a:bodyPr/>
        <a:lstStyle/>
        <a:p>
          <a:endParaRPr lang="en-US"/>
        </a:p>
      </dgm:t>
    </dgm:pt>
    <dgm:pt modelId="{AB483330-55B5-4104-86AF-44FE5329F1EA}">
      <dgm:prSet phldrT="[Text]" custT="1"/>
      <dgm:spPr/>
      <dgm:t>
        <a:bodyPr/>
        <a:lstStyle/>
        <a:p>
          <a:r>
            <a:rPr lang="en-IN" sz="2400" b="0" dirty="0" smtClean="0">
              <a:solidFill>
                <a:schemeClr val="tx1"/>
              </a:solidFill>
              <a:latin typeface="Calibri" pitchFamily="34" charset="0"/>
            </a:rPr>
            <a:t>System Design</a:t>
          </a:r>
          <a:endParaRPr lang="en-US" sz="2400" b="0" dirty="0">
            <a:solidFill>
              <a:schemeClr val="tx1"/>
            </a:solidFill>
            <a:latin typeface="+mn-lt"/>
            <a:cs typeface="Arial" panose="020B0604020202020204" pitchFamily="34" charset="0"/>
          </a:endParaRPr>
        </a:p>
      </dgm:t>
    </dgm:pt>
    <dgm:pt modelId="{A83C7FE8-1636-4CA7-91F0-2E9A4EB605E2}" type="par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566D4928-4528-4337-A5B6-605E4B5AA4D1}" type="sib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C6DA3CE5-3E86-4F05-9E77-AE9A2FD8C987}">
      <dgm:prSet phldrT="[Text]" custT="1"/>
      <dgm:spPr/>
      <dgm:t>
        <a:bodyPr/>
        <a:lstStyle/>
        <a:p>
          <a:r>
            <a:rPr lang="en-IN" sz="2400" b="0" dirty="0" smtClean="0">
              <a:solidFill>
                <a:schemeClr val="tx1"/>
              </a:solidFill>
              <a:latin typeface="Calibri" pitchFamily="34" charset="0"/>
            </a:rPr>
            <a:t>Recap</a:t>
          </a:r>
          <a:endParaRPr lang="en-US" sz="2400" b="0" dirty="0">
            <a:solidFill>
              <a:schemeClr val="tx1"/>
            </a:solidFill>
            <a:latin typeface="+mn-lt"/>
            <a:cs typeface="Arial" panose="020B0604020202020204" pitchFamily="34" charset="0"/>
          </a:endParaRPr>
        </a:p>
      </dgm:t>
    </dgm:pt>
    <dgm:pt modelId="{9D8F8315-A3EF-47A5-8DB5-1266545E6697}" type="par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4F526D40-1398-44DD-BDF9-EF359E7A924C}" type="sib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DC7054CD-1204-4169-B8A1-523DC6096817}">
      <dgm:prSet phldrT="[Text]" custT="1"/>
      <dgm:spPr/>
      <dgm:t>
        <a:bodyPr/>
        <a:lstStyle/>
        <a:p>
          <a:r>
            <a:rPr lang="en-GB" sz="2400" b="1" dirty="0" smtClean="0">
              <a:solidFill>
                <a:schemeClr val="bg1"/>
              </a:solidFill>
              <a:latin typeface="Calibri" pitchFamily="34" charset="0"/>
            </a:rPr>
            <a:t>Hardware Configuration &amp; Estimate</a:t>
          </a:r>
          <a:endParaRPr lang="en-US" sz="2400" b="1" dirty="0">
            <a:solidFill>
              <a:schemeClr val="bg1"/>
            </a:solidFill>
            <a:latin typeface="+mn-lt"/>
            <a:cs typeface="Arial" panose="020B0604020202020204" pitchFamily="34" charset="0"/>
          </a:endParaRPr>
        </a:p>
      </dgm:t>
    </dgm:pt>
    <dgm:pt modelId="{CDB1AEAB-F1F0-4AA2-8914-9050ED2AF368}" type="parTrans" cxnId="{E6A2C1B0-73D4-4F4A-AA6A-2CA9116A4A17}">
      <dgm:prSet/>
      <dgm:spPr/>
      <dgm:t>
        <a:bodyPr/>
        <a:lstStyle/>
        <a:p>
          <a:endParaRPr lang="en-US"/>
        </a:p>
      </dgm:t>
    </dgm:pt>
    <dgm:pt modelId="{A66A1115-58BE-4606-AD56-E3C78D87F3E6}" type="sibTrans" cxnId="{E6A2C1B0-73D4-4F4A-AA6A-2CA9116A4A17}">
      <dgm:prSet/>
      <dgm:spPr/>
      <dgm:t>
        <a:bodyPr/>
        <a:lstStyle/>
        <a:p>
          <a:endParaRPr lang="en-US"/>
        </a:p>
      </dgm:t>
    </dgm:pt>
    <dgm:pt modelId="{3E2711A8-2616-48C3-97D3-F6AEBE756E95}">
      <dgm:prSet phldrT="[Text]" custT="1"/>
      <dgm:spPr/>
      <dgm:t>
        <a:bodyPr/>
        <a:lstStyle/>
        <a:p>
          <a:r>
            <a:rPr lang="en-GB" sz="2400" dirty="0" smtClean="0">
              <a:solidFill>
                <a:schemeClr val="tx1"/>
              </a:solidFill>
              <a:latin typeface="Calibri" pitchFamily="34" charset="0"/>
            </a:rPr>
            <a:t>Problems resolved</a:t>
          </a:r>
          <a:endParaRPr lang="en-US" sz="2400" dirty="0">
            <a:solidFill>
              <a:schemeClr val="tx1"/>
            </a:solidFill>
            <a:latin typeface="+mn-lt"/>
            <a:cs typeface="Arial" panose="020B0604020202020204" pitchFamily="34" charset="0"/>
          </a:endParaRPr>
        </a:p>
      </dgm:t>
    </dgm:pt>
    <dgm:pt modelId="{BFB64216-40F1-4B2B-BD76-43270A13C09D}" type="parTrans" cxnId="{E3663C00-6289-4688-BE25-98E80D76A6B2}">
      <dgm:prSet/>
      <dgm:spPr/>
      <dgm:t>
        <a:bodyPr/>
        <a:lstStyle/>
        <a:p>
          <a:endParaRPr lang="en-US"/>
        </a:p>
      </dgm:t>
    </dgm:pt>
    <dgm:pt modelId="{FDBBC9B6-14FD-45F8-B16A-948630DD2469}" type="sibTrans" cxnId="{E3663C00-6289-4688-BE25-98E80D76A6B2}">
      <dgm:prSet/>
      <dgm:spPr/>
      <dgm:t>
        <a:bodyPr/>
        <a:lstStyle/>
        <a:p>
          <a:endParaRPr lang="en-US"/>
        </a:p>
      </dgm:t>
    </dgm:pt>
    <dgm:pt modelId="{D9311095-710D-4F7E-9E78-0876D1E16EBC}">
      <dgm:prSet phldrT="[Text]" custT="1"/>
      <dgm:spPr/>
      <dgm:t>
        <a:bodyPr/>
        <a:lstStyle/>
        <a:p>
          <a:r>
            <a:rPr lang="en-GB" sz="2400" dirty="0" smtClean="0">
              <a:solidFill>
                <a:schemeClr val="tx1"/>
              </a:solidFill>
              <a:latin typeface="Calibri" pitchFamily="34" charset="0"/>
              <a:ea typeface="Calibri"/>
              <a:cs typeface="Calibri"/>
              <a:sym typeface="Calibri"/>
            </a:rPr>
            <a:t>Challenges in the Proposed System</a:t>
          </a:r>
        </a:p>
      </dgm:t>
    </dgm:pt>
    <dgm:pt modelId="{4AE9EF9C-54C2-4E57-A3B2-B23379A12B35}" type="parTrans" cxnId="{22604302-336D-475F-A1E2-2E101E7ABFC9}">
      <dgm:prSet/>
      <dgm:spPr/>
      <dgm:t>
        <a:bodyPr/>
        <a:lstStyle/>
        <a:p>
          <a:endParaRPr lang="en-US"/>
        </a:p>
      </dgm:t>
    </dgm:pt>
    <dgm:pt modelId="{76EB8912-CA32-4491-AAC8-0F7B63A51364}" type="sibTrans" cxnId="{22604302-336D-475F-A1E2-2E101E7ABFC9}">
      <dgm:prSet/>
      <dgm:spPr/>
      <dgm:t>
        <a:bodyPr/>
        <a:lstStyle/>
        <a:p>
          <a:endParaRPr lang="en-US"/>
        </a:p>
      </dgm:t>
    </dgm:pt>
    <dgm:pt modelId="{FD78CAC5-B1DC-498C-9CF1-0D226B8AD029}">
      <dgm:prSet phldrT="[Text]" custT="1"/>
      <dgm:spPr/>
      <dgm:t>
        <a:bodyPr/>
        <a:lstStyle/>
        <a:p>
          <a:r>
            <a:rPr lang="en-GB" sz="2400" dirty="0" smtClean="0">
              <a:solidFill>
                <a:schemeClr val="tx1"/>
              </a:solidFill>
              <a:latin typeface="Calibri" pitchFamily="34" charset="0"/>
              <a:ea typeface="Calibri"/>
              <a:cs typeface="Calibri"/>
              <a:sym typeface="Calibri"/>
            </a:rPr>
            <a:t>Marketing and Pricing Strategy</a:t>
          </a:r>
        </a:p>
      </dgm:t>
    </dgm:pt>
    <dgm:pt modelId="{D480C11C-9D36-4F30-8F93-445BE07E4F2D}" type="parTrans" cxnId="{848D9C34-F02B-45EB-B1A3-9A271A710C5D}">
      <dgm:prSet/>
      <dgm:spPr/>
      <dgm:t>
        <a:bodyPr/>
        <a:lstStyle/>
        <a:p>
          <a:endParaRPr lang="en-IN"/>
        </a:p>
      </dgm:t>
    </dgm:pt>
    <dgm:pt modelId="{C5D2B033-4B31-4A7C-B295-CE288BC0F199}" type="sibTrans" cxnId="{848D9C34-F02B-45EB-B1A3-9A271A710C5D}">
      <dgm:prSet/>
      <dgm:spPr/>
      <dgm:t>
        <a:bodyPr/>
        <a:lstStyle/>
        <a:p>
          <a:endParaRPr lang="en-IN"/>
        </a:p>
      </dgm:t>
    </dgm:pt>
    <dgm:pt modelId="{CCFC1922-0CD9-4E21-904D-7A7B97F289D9}" type="pres">
      <dgm:prSet presAssocID="{2A37E958-CA74-469E-B947-BF4F0EDA932B}" presName="Name0" presStyleCnt="0">
        <dgm:presLayoutVars>
          <dgm:chMax val="7"/>
          <dgm:chPref val="7"/>
          <dgm:dir/>
        </dgm:presLayoutVars>
      </dgm:prSet>
      <dgm:spPr/>
      <dgm:t>
        <a:bodyPr/>
        <a:lstStyle/>
        <a:p>
          <a:endParaRPr lang="en-US"/>
        </a:p>
      </dgm:t>
    </dgm:pt>
    <dgm:pt modelId="{4C220D03-CD73-474F-8152-F5F9134E16D5}" type="pres">
      <dgm:prSet presAssocID="{2A37E958-CA74-469E-B947-BF4F0EDA932B}" presName="Name1" presStyleCnt="0"/>
      <dgm:spPr/>
      <dgm:t>
        <a:bodyPr/>
        <a:lstStyle/>
        <a:p>
          <a:endParaRPr lang="en-US"/>
        </a:p>
      </dgm:t>
    </dgm:pt>
    <dgm:pt modelId="{D6DAC6B2-977C-413F-B790-FF44D3A98B64}" type="pres">
      <dgm:prSet presAssocID="{2A37E958-CA74-469E-B947-BF4F0EDA932B}" presName="cycle" presStyleCnt="0"/>
      <dgm:spPr/>
      <dgm:t>
        <a:bodyPr/>
        <a:lstStyle/>
        <a:p>
          <a:endParaRPr lang="en-US"/>
        </a:p>
      </dgm:t>
    </dgm:pt>
    <dgm:pt modelId="{26142C0C-518B-4B25-9FA6-FF8030A7CAF2}" type="pres">
      <dgm:prSet presAssocID="{2A37E958-CA74-469E-B947-BF4F0EDA932B}" presName="srcNode" presStyleLbl="node1" presStyleIdx="0" presStyleCnt="6"/>
      <dgm:spPr/>
      <dgm:t>
        <a:bodyPr/>
        <a:lstStyle/>
        <a:p>
          <a:endParaRPr lang="en-US"/>
        </a:p>
      </dgm:t>
    </dgm:pt>
    <dgm:pt modelId="{90974C26-C88C-4326-B859-D4D8A601AD17}" type="pres">
      <dgm:prSet presAssocID="{2A37E958-CA74-469E-B947-BF4F0EDA932B}" presName="conn" presStyleLbl="parChTrans1D2" presStyleIdx="0" presStyleCnt="1" custScaleY="99048"/>
      <dgm:spPr/>
      <dgm:t>
        <a:bodyPr/>
        <a:lstStyle/>
        <a:p>
          <a:endParaRPr lang="en-US"/>
        </a:p>
      </dgm:t>
    </dgm:pt>
    <dgm:pt modelId="{88141280-39AB-47BA-8713-22966BB960A5}" type="pres">
      <dgm:prSet presAssocID="{2A37E958-CA74-469E-B947-BF4F0EDA932B}" presName="extraNode" presStyleLbl="node1" presStyleIdx="0" presStyleCnt="6"/>
      <dgm:spPr/>
      <dgm:t>
        <a:bodyPr/>
        <a:lstStyle/>
        <a:p>
          <a:endParaRPr lang="en-US"/>
        </a:p>
      </dgm:t>
    </dgm:pt>
    <dgm:pt modelId="{159CF06A-07C5-4AD8-A08D-A93C54796212}" type="pres">
      <dgm:prSet presAssocID="{2A37E958-CA74-469E-B947-BF4F0EDA932B}" presName="dstNode" presStyleLbl="node1" presStyleIdx="0" presStyleCnt="6"/>
      <dgm:spPr/>
      <dgm:t>
        <a:bodyPr/>
        <a:lstStyle/>
        <a:p>
          <a:endParaRPr lang="en-US"/>
        </a:p>
      </dgm:t>
    </dgm:pt>
    <dgm:pt modelId="{C640CF34-F712-496A-9262-D921F1D5749B}" type="pres">
      <dgm:prSet presAssocID="{C6DA3CE5-3E86-4F05-9E77-AE9A2FD8C987}" presName="text_1" presStyleLbl="node1" presStyleIdx="0" presStyleCnt="6">
        <dgm:presLayoutVars>
          <dgm:bulletEnabled val="1"/>
        </dgm:presLayoutVars>
      </dgm:prSet>
      <dgm:spPr/>
      <dgm:t>
        <a:bodyPr/>
        <a:lstStyle/>
        <a:p>
          <a:endParaRPr lang="en-US"/>
        </a:p>
      </dgm:t>
    </dgm:pt>
    <dgm:pt modelId="{7D78A951-4ECA-4506-A95D-04E1272E3875}" type="pres">
      <dgm:prSet presAssocID="{C6DA3CE5-3E86-4F05-9E77-AE9A2FD8C987}" presName="accent_1" presStyleCnt="0"/>
      <dgm:spPr/>
      <dgm:t>
        <a:bodyPr/>
        <a:lstStyle/>
        <a:p>
          <a:endParaRPr lang="en-US"/>
        </a:p>
      </dgm:t>
    </dgm:pt>
    <dgm:pt modelId="{E751B983-743D-4A3E-ABA2-23C29111895A}" type="pres">
      <dgm:prSet presAssocID="{C6DA3CE5-3E86-4F05-9E77-AE9A2FD8C987}" presName="accentRepeatNode" presStyleLbl="solidFgAcc1" presStyleIdx="0" presStyleCnt="6"/>
      <dgm:spPr>
        <a:solidFill>
          <a:schemeClr val="bg1"/>
        </a:solidFill>
      </dgm:spPr>
      <dgm:t>
        <a:bodyPr/>
        <a:lstStyle/>
        <a:p>
          <a:endParaRPr lang="en-US"/>
        </a:p>
      </dgm:t>
    </dgm:pt>
    <dgm:pt modelId="{60396A62-9D69-4DEB-A048-F4F3C12C87FE}" type="pres">
      <dgm:prSet presAssocID="{AB483330-55B5-4104-86AF-44FE5329F1EA}" presName="text_2" presStyleLbl="node1" presStyleIdx="1" presStyleCnt="6">
        <dgm:presLayoutVars>
          <dgm:bulletEnabled val="1"/>
        </dgm:presLayoutVars>
      </dgm:prSet>
      <dgm:spPr/>
      <dgm:t>
        <a:bodyPr/>
        <a:lstStyle/>
        <a:p>
          <a:endParaRPr lang="en-US"/>
        </a:p>
      </dgm:t>
    </dgm:pt>
    <dgm:pt modelId="{0482BEBD-E9FF-4350-A49D-C4C18DE249D7}" type="pres">
      <dgm:prSet presAssocID="{AB483330-55B5-4104-86AF-44FE5329F1EA}" presName="accent_2" presStyleCnt="0"/>
      <dgm:spPr/>
      <dgm:t>
        <a:bodyPr/>
        <a:lstStyle/>
        <a:p>
          <a:endParaRPr lang="en-US"/>
        </a:p>
      </dgm:t>
    </dgm:pt>
    <dgm:pt modelId="{1AE2F1EE-EB29-4E8D-B167-72D3F43000CA}" type="pres">
      <dgm:prSet presAssocID="{AB483330-55B5-4104-86AF-44FE5329F1EA}" presName="accentRepeatNode" presStyleLbl="solidFgAcc1" presStyleIdx="1" presStyleCnt="6"/>
      <dgm:spPr>
        <a:solidFill>
          <a:schemeClr val="bg1"/>
        </a:solidFill>
      </dgm:spPr>
      <dgm:t>
        <a:bodyPr/>
        <a:lstStyle/>
        <a:p>
          <a:endParaRPr lang="en-US"/>
        </a:p>
      </dgm:t>
    </dgm:pt>
    <dgm:pt modelId="{032E7CDD-6FAA-4147-B34A-DE2FBD08939E}" type="pres">
      <dgm:prSet presAssocID="{DC7054CD-1204-4169-B8A1-523DC6096817}" presName="text_3" presStyleLbl="node1" presStyleIdx="2" presStyleCnt="6" custLinFactNeighborY="6917">
        <dgm:presLayoutVars>
          <dgm:bulletEnabled val="1"/>
        </dgm:presLayoutVars>
      </dgm:prSet>
      <dgm:spPr/>
      <dgm:t>
        <a:bodyPr/>
        <a:lstStyle/>
        <a:p>
          <a:endParaRPr lang="en-US"/>
        </a:p>
      </dgm:t>
    </dgm:pt>
    <dgm:pt modelId="{4B7FEF00-EF6C-4B39-A8F3-79D519F2ACC2}" type="pres">
      <dgm:prSet presAssocID="{DC7054CD-1204-4169-B8A1-523DC6096817}" presName="accent_3" presStyleCnt="0"/>
      <dgm:spPr/>
      <dgm:t>
        <a:bodyPr/>
        <a:lstStyle/>
        <a:p>
          <a:endParaRPr lang="en-US"/>
        </a:p>
      </dgm:t>
    </dgm:pt>
    <dgm:pt modelId="{F12CD78C-49FE-4E3D-A9AC-C0540BF8C1BF}" type="pres">
      <dgm:prSet presAssocID="{DC7054CD-1204-4169-B8A1-523DC6096817}" presName="accentRepeatNode" presStyleLbl="solidFgAcc1" presStyleIdx="2" presStyleCnt="6"/>
      <dgm:spPr>
        <a:solidFill>
          <a:schemeClr val="accent1">
            <a:lumMod val="60000"/>
            <a:lumOff val="40000"/>
          </a:schemeClr>
        </a:solidFill>
      </dgm:spPr>
      <dgm:t>
        <a:bodyPr/>
        <a:lstStyle/>
        <a:p>
          <a:endParaRPr lang="en-US"/>
        </a:p>
      </dgm:t>
    </dgm:pt>
    <dgm:pt modelId="{EBD75379-1D26-4F85-A9E0-ECAE17B3D69B}" type="pres">
      <dgm:prSet presAssocID="{3E2711A8-2616-48C3-97D3-F6AEBE756E95}" presName="text_4" presStyleLbl="node1" presStyleIdx="3" presStyleCnt="6">
        <dgm:presLayoutVars>
          <dgm:bulletEnabled val="1"/>
        </dgm:presLayoutVars>
      </dgm:prSet>
      <dgm:spPr/>
      <dgm:t>
        <a:bodyPr/>
        <a:lstStyle/>
        <a:p>
          <a:endParaRPr lang="en-US"/>
        </a:p>
      </dgm:t>
    </dgm:pt>
    <dgm:pt modelId="{0ADBADB0-2D14-429F-B66A-8C7032B8D36B}" type="pres">
      <dgm:prSet presAssocID="{3E2711A8-2616-48C3-97D3-F6AEBE756E95}" presName="accent_4" presStyleCnt="0"/>
      <dgm:spPr/>
      <dgm:t>
        <a:bodyPr/>
        <a:lstStyle/>
        <a:p>
          <a:endParaRPr lang="en-IN"/>
        </a:p>
      </dgm:t>
    </dgm:pt>
    <dgm:pt modelId="{ABA49511-C9DB-40C6-B2BD-11BF90AC0590}" type="pres">
      <dgm:prSet presAssocID="{3E2711A8-2616-48C3-97D3-F6AEBE756E95}" presName="accentRepeatNode" presStyleLbl="solidFgAcc1" presStyleIdx="3" presStyleCnt="6"/>
      <dgm:spPr/>
      <dgm:t>
        <a:bodyPr/>
        <a:lstStyle/>
        <a:p>
          <a:endParaRPr lang="en-IN"/>
        </a:p>
      </dgm:t>
    </dgm:pt>
    <dgm:pt modelId="{3D968EDB-AB15-4BFE-AA90-D231D85A07BD}" type="pres">
      <dgm:prSet presAssocID="{D9311095-710D-4F7E-9E78-0876D1E16EBC}" presName="text_5" presStyleLbl="node1" presStyleIdx="4" presStyleCnt="6">
        <dgm:presLayoutVars>
          <dgm:bulletEnabled val="1"/>
        </dgm:presLayoutVars>
      </dgm:prSet>
      <dgm:spPr/>
      <dgm:t>
        <a:bodyPr/>
        <a:lstStyle/>
        <a:p>
          <a:endParaRPr lang="en-US"/>
        </a:p>
      </dgm:t>
    </dgm:pt>
    <dgm:pt modelId="{65C0EAA1-91CF-4DE0-97C5-B604BF530FEE}" type="pres">
      <dgm:prSet presAssocID="{D9311095-710D-4F7E-9E78-0876D1E16EBC}" presName="accent_5" presStyleCnt="0"/>
      <dgm:spPr/>
      <dgm:t>
        <a:bodyPr/>
        <a:lstStyle/>
        <a:p>
          <a:endParaRPr lang="en-IN"/>
        </a:p>
      </dgm:t>
    </dgm:pt>
    <dgm:pt modelId="{79FDC72F-7488-4EB5-9EA3-3DF412FA4C01}" type="pres">
      <dgm:prSet presAssocID="{D9311095-710D-4F7E-9E78-0876D1E16EBC}" presName="accentRepeatNode" presStyleLbl="solidFgAcc1" presStyleIdx="4" presStyleCnt="6"/>
      <dgm:spPr/>
      <dgm:t>
        <a:bodyPr/>
        <a:lstStyle/>
        <a:p>
          <a:endParaRPr lang="en-IN"/>
        </a:p>
      </dgm:t>
    </dgm:pt>
    <dgm:pt modelId="{BF6F19F2-B880-4E6D-8CE4-28D447DBC37A}" type="pres">
      <dgm:prSet presAssocID="{FD78CAC5-B1DC-498C-9CF1-0D226B8AD029}" presName="text_6" presStyleLbl="node1" presStyleIdx="5" presStyleCnt="6">
        <dgm:presLayoutVars>
          <dgm:bulletEnabled val="1"/>
        </dgm:presLayoutVars>
      </dgm:prSet>
      <dgm:spPr/>
      <dgm:t>
        <a:bodyPr/>
        <a:lstStyle/>
        <a:p>
          <a:endParaRPr lang="en-IN"/>
        </a:p>
      </dgm:t>
    </dgm:pt>
    <dgm:pt modelId="{C9A83076-4CEB-4E54-9CC7-B559FC80EEEA}" type="pres">
      <dgm:prSet presAssocID="{FD78CAC5-B1DC-498C-9CF1-0D226B8AD029}" presName="accent_6" presStyleCnt="0"/>
      <dgm:spPr/>
    </dgm:pt>
    <dgm:pt modelId="{D33F90B9-D24A-455F-9D57-BA5794C618BC}" type="pres">
      <dgm:prSet presAssocID="{FD78CAC5-B1DC-498C-9CF1-0D226B8AD029}" presName="accentRepeatNode" presStyleLbl="solidFgAcc1" presStyleIdx="5" presStyleCnt="6"/>
      <dgm:spPr/>
    </dgm:pt>
  </dgm:ptLst>
  <dgm:cxnLst>
    <dgm:cxn modelId="{E3663C00-6289-4688-BE25-98E80D76A6B2}" srcId="{2A37E958-CA74-469E-B947-BF4F0EDA932B}" destId="{3E2711A8-2616-48C3-97D3-F6AEBE756E95}" srcOrd="3" destOrd="0" parTransId="{BFB64216-40F1-4B2B-BD76-43270A13C09D}" sibTransId="{FDBBC9B6-14FD-45F8-B16A-948630DD2469}"/>
    <dgm:cxn modelId="{E7447D1C-C38B-40F1-B5DD-83C6C644873F}" type="presOf" srcId="{DC7054CD-1204-4169-B8A1-523DC6096817}" destId="{032E7CDD-6FAA-4147-B34A-DE2FBD08939E}" srcOrd="0" destOrd="0" presId="urn:microsoft.com/office/officeart/2008/layout/VerticalCurvedList"/>
    <dgm:cxn modelId="{18E9F6BA-6E7E-4077-876C-F081A57B266C}" type="presOf" srcId="{D9311095-710D-4F7E-9E78-0876D1E16EBC}" destId="{3D968EDB-AB15-4BFE-AA90-D231D85A07BD}" srcOrd="0" destOrd="0" presId="urn:microsoft.com/office/officeart/2008/layout/VerticalCurvedList"/>
    <dgm:cxn modelId="{E6A2C1B0-73D4-4F4A-AA6A-2CA9116A4A17}" srcId="{2A37E958-CA74-469E-B947-BF4F0EDA932B}" destId="{DC7054CD-1204-4169-B8A1-523DC6096817}" srcOrd="2" destOrd="0" parTransId="{CDB1AEAB-F1F0-4AA2-8914-9050ED2AF368}" sibTransId="{A66A1115-58BE-4606-AD56-E3C78D87F3E6}"/>
    <dgm:cxn modelId="{34095320-479F-4720-BAA4-353FA667B7F9}" type="presOf" srcId="{2A37E958-CA74-469E-B947-BF4F0EDA932B}" destId="{CCFC1922-0CD9-4E21-904D-7A7B97F289D9}" srcOrd="0" destOrd="0" presId="urn:microsoft.com/office/officeart/2008/layout/VerticalCurvedList"/>
    <dgm:cxn modelId="{E2AE5CBB-45CB-4087-9EF2-3522CE3E7701}" type="presOf" srcId="{C6DA3CE5-3E86-4F05-9E77-AE9A2FD8C987}" destId="{C640CF34-F712-496A-9262-D921F1D5749B}" srcOrd="0" destOrd="0" presId="urn:microsoft.com/office/officeart/2008/layout/VerticalCurvedList"/>
    <dgm:cxn modelId="{4883E12F-6E0C-4DFF-859C-10C34A326D23}" srcId="{2A37E958-CA74-469E-B947-BF4F0EDA932B}" destId="{C6DA3CE5-3E86-4F05-9E77-AE9A2FD8C987}" srcOrd="0" destOrd="0" parTransId="{9D8F8315-A3EF-47A5-8DB5-1266545E6697}" sibTransId="{4F526D40-1398-44DD-BDF9-EF359E7A924C}"/>
    <dgm:cxn modelId="{29A0CF77-729A-4415-A4F1-F0B304A86F4C}" srcId="{2A37E958-CA74-469E-B947-BF4F0EDA932B}" destId="{AB483330-55B5-4104-86AF-44FE5329F1EA}" srcOrd="1" destOrd="0" parTransId="{A83C7FE8-1636-4CA7-91F0-2E9A4EB605E2}" sibTransId="{566D4928-4528-4337-A5B6-605E4B5AA4D1}"/>
    <dgm:cxn modelId="{0CAB0C79-B789-44DD-99B8-BE2E7815B5AD}" type="presOf" srcId="{4F526D40-1398-44DD-BDF9-EF359E7A924C}" destId="{90974C26-C88C-4326-B859-D4D8A601AD17}" srcOrd="0" destOrd="0" presId="urn:microsoft.com/office/officeart/2008/layout/VerticalCurvedList"/>
    <dgm:cxn modelId="{77C77D61-CB0D-4252-818F-A9111BFC05C1}" type="presOf" srcId="{3E2711A8-2616-48C3-97D3-F6AEBE756E95}" destId="{EBD75379-1D26-4F85-A9E0-ECAE17B3D69B}" srcOrd="0" destOrd="0" presId="urn:microsoft.com/office/officeart/2008/layout/VerticalCurvedList"/>
    <dgm:cxn modelId="{848D9C34-F02B-45EB-B1A3-9A271A710C5D}" srcId="{2A37E958-CA74-469E-B947-BF4F0EDA932B}" destId="{FD78CAC5-B1DC-498C-9CF1-0D226B8AD029}" srcOrd="5" destOrd="0" parTransId="{D480C11C-9D36-4F30-8F93-445BE07E4F2D}" sibTransId="{C5D2B033-4B31-4A7C-B295-CE288BC0F199}"/>
    <dgm:cxn modelId="{22604302-336D-475F-A1E2-2E101E7ABFC9}" srcId="{2A37E958-CA74-469E-B947-BF4F0EDA932B}" destId="{D9311095-710D-4F7E-9E78-0876D1E16EBC}" srcOrd="4" destOrd="0" parTransId="{4AE9EF9C-54C2-4E57-A3B2-B23379A12B35}" sibTransId="{76EB8912-CA32-4491-AAC8-0F7B63A51364}"/>
    <dgm:cxn modelId="{78A48F08-4229-4DC8-BDDE-2436C55D0271}" type="presOf" srcId="{AB483330-55B5-4104-86AF-44FE5329F1EA}" destId="{60396A62-9D69-4DEB-A048-F4F3C12C87FE}" srcOrd="0" destOrd="0" presId="urn:microsoft.com/office/officeart/2008/layout/VerticalCurvedList"/>
    <dgm:cxn modelId="{A12FDC75-38F8-461C-B320-FA6C320B42B5}" type="presOf" srcId="{FD78CAC5-B1DC-498C-9CF1-0D226B8AD029}" destId="{BF6F19F2-B880-4E6D-8CE4-28D447DBC37A}" srcOrd="0" destOrd="0" presId="urn:microsoft.com/office/officeart/2008/layout/VerticalCurvedList"/>
    <dgm:cxn modelId="{64368F66-BE79-4304-968C-C16FA178451B}" type="presParOf" srcId="{CCFC1922-0CD9-4E21-904D-7A7B97F289D9}" destId="{4C220D03-CD73-474F-8152-F5F9134E16D5}" srcOrd="0" destOrd="0" presId="urn:microsoft.com/office/officeart/2008/layout/VerticalCurvedList"/>
    <dgm:cxn modelId="{EBC82E85-7816-4B6F-832E-C8D40F1794CB}" type="presParOf" srcId="{4C220D03-CD73-474F-8152-F5F9134E16D5}" destId="{D6DAC6B2-977C-413F-B790-FF44D3A98B64}" srcOrd="0" destOrd="0" presId="urn:microsoft.com/office/officeart/2008/layout/VerticalCurvedList"/>
    <dgm:cxn modelId="{89C57C1F-30FB-4777-817F-2C75FC730C57}" type="presParOf" srcId="{D6DAC6B2-977C-413F-B790-FF44D3A98B64}" destId="{26142C0C-518B-4B25-9FA6-FF8030A7CAF2}" srcOrd="0" destOrd="0" presId="urn:microsoft.com/office/officeart/2008/layout/VerticalCurvedList"/>
    <dgm:cxn modelId="{54D9511C-DCAB-404E-B9FA-75FAA1D14B62}" type="presParOf" srcId="{D6DAC6B2-977C-413F-B790-FF44D3A98B64}" destId="{90974C26-C88C-4326-B859-D4D8A601AD17}" srcOrd="1" destOrd="0" presId="urn:microsoft.com/office/officeart/2008/layout/VerticalCurvedList"/>
    <dgm:cxn modelId="{7F8C5AC0-9DF3-4739-A3E2-47E911B811F2}" type="presParOf" srcId="{D6DAC6B2-977C-413F-B790-FF44D3A98B64}" destId="{88141280-39AB-47BA-8713-22966BB960A5}" srcOrd="2" destOrd="0" presId="urn:microsoft.com/office/officeart/2008/layout/VerticalCurvedList"/>
    <dgm:cxn modelId="{9669C866-C4F9-4542-B4BB-1C9D3CCBF97A}" type="presParOf" srcId="{D6DAC6B2-977C-413F-B790-FF44D3A98B64}" destId="{159CF06A-07C5-4AD8-A08D-A93C54796212}" srcOrd="3" destOrd="0" presId="urn:microsoft.com/office/officeart/2008/layout/VerticalCurvedList"/>
    <dgm:cxn modelId="{BE3AD724-DEF4-434F-9F0B-60C00206E91A}" type="presParOf" srcId="{4C220D03-CD73-474F-8152-F5F9134E16D5}" destId="{C640CF34-F712-496A-9262-D921F1D5749B}" srcOrd="1" destOrd="0" presId="urn:microsoft.com/office/officeart/2008/layout/VerticalCurvedList"/>
    <dgm:cxn modelId="{47DE40F4-3920-4AF5-A828-337B3D420D5F}" type="presParOf" srcId="{4C220D03-CD73-474F-8152-F5F9134E16D5}" destId="{7D78A951-4ECA-4506-A95D-04E1272E3875}" srcOrd="2" destOrd="0" presId="urn:microsoft.com/office/officeart/2008/layout/VerticalCurvedList"/>
    <dgm:cxn modelId="{FA23082D-CB8C-45D8-AC21-209B2A7E5F20}" type="presParOf" srcId="{7D78A951-4ECA-4506-A95D-04E1272E3875}" destId="{E751B983-743D-4A3E-ABA2-23C29111895A}" srcOrd="0" destOrd="0" presId="urn:microsoft.com/office/officeart/2008/layout/VerticalCurvedList"/>
    <dgm:cxn modelId="{6DF47039-FB95-4BB7-BBF0-E0864B5BB18C}" type="presParOf" srcId="{4C220D03-CD73-474F-8152-F5F9134E16D5}" destId="{60396A62-9D69-4DEB-A048-F4F3C12C87FE}" srcOrd="3" destOrd="0" presId="urn:microsoft.com/office/officeart/2008/layout/VerticalCurvedList"/>
    <dgm:cxn modelId="{7802AE0A-A356-45D6-9C40-F466C0695B40}" type="presParOf" srcId="{4C220D03-CD73-474F-8152-F5F9134E16D5}" destId="{0482BEBD-E9FF-4350-A49D-C4C18DE249D7}" srcOrd="4" destOrd="0" presId="urn:microsoft.com/office/officeart/2008/layout/VerticalCurvedList"/>
    <dgm:cxn modelId="{4802F7E9-EAFB-4DA4-B284-889788E9C087}" type="presParOf" srcId="{0482BEBD-E9FF-4350-A49D-C4C18DE249D7}" destId="{1AE2F1EE-EB29-4E8D-B167-72D3F43000CA}" srcOrd="0" destOrd="0" presId="urn:microsoft.com/office/officeart/2008/layout/VerticalCurvedList"/>
    <dgm:cxn modelId="{6196F9D3-55B2-41FC-B99B-73AA055D12BC}" type="presParOf" srcId="{4C220D03-CD73-474F-8152-F5F9134E16D5}" destId="{032E7CDD-6FAA-4147-B34A-DE2FBD08939E}" srcOrd="5" destOrd="0" presId="urn:microsoft.com/office/officeart/2008/layout/VerticalCurvedList"/>
    <dgm:cxn modelId="{3731CE31-D6DD-4E2D-92E2-492EFA760DD7}" type="presParOf" srcId="{4C220D03-CD73-474F-8152-F5F9134E16D5}" destId="{4B7FEF00-EF6C-4B39-A8F3-79D519F2ACC2}" srcOrd="6" destOrd="0" presId="urn:microsoft.com/office/officeart/2008/layout/VerticalCurvedList"/>
    <dgm:cxn modelId="{24B86A6E-D3E4-4C46-859B-F4CA6C5E55C5}" type="presParOf" srcId="{4B7FEF00-EF6C-4B39-A8F3-79D519F2ACC2}" destId="{F12CD78C-49FE-4E3D-A9AC-C0540BF8C1BF}" srcOrd="0" destOrd="0" presId="urn:microsoft.com/office/officeart/2008/layout/VerticalCurvedList"/>
    <dgm:cxn modelId="{120DE656-14E4-4A15-8601-35C8ED14E610}" type="presParOf" srcId="{4C220D03-CD73-474F-8152-F5F9134E16D5}" destId="{EBD75379-1D26-4F85-A9E0-ECAE17B3D69B}" srcOrd="7" destOrd="0" presId="urn:microsoft.com/office/officeart/2008/layout/VerticalCurvedList"/>
    <dgm:cxn modelId="{E85E2EB8-F5E6-476F-A6A5-2C52D383ADD3}" type="presParOf" srcId="{4C220D03-CD73-474F-8152-F5F9134E16D5}" destId="{0ADBADB0-2D14-429F-B66A-8C7032B8D36B}" srcOrd="8" destOrd="0" presId="urn:microsoft.com/office/officeart/2008/layout/VerticalCurvedList"/>
    <dgm:cxn modelId="{B21CAD23-4EFC-4981-AE3F-13E562229DAE}" type="presParOf" srcId="{0ADBADB0-2D14-429F-B66A-8C7032B8D36B}" destId="{ABA49511-C9DB-40C6-B2BD-11BF90AC0590}" srcOrd="0" destOrd="0" presId="urn:microsoft.com/office/officeart/2008/layout/VerticalCurvedList"/>
    <dgm:cxn modelId="{413A5750-CBE6-4DB9-8AE6-4D1A34D10088}" type="presParOf" srcId="{4C220D03-CD73-474F-8152-F5F9134E16D5}" destId="{3D968EDB-AB15-4BFE-AA90-D231D85A07BD}" srcOrd="9" destOrd="0" presId="urn:microsoft.com/office/officeart/2008/layout/VerticalCurvedList"/>
    <dgm:cxn modelId="{17071BBD-20CF-40EE-B729-54DC94E7D343}" type="presParOf" srcId="{4C220D03-CD73-474F-8152-F5F9134E16D5}" destId="{65C0EAA1-91CF-4DE0-97C5-B604BF530FEE}" srcOrd="10" destOrd="0" presId="urn:microsoft.com/office/officeart/2008/layout/VerticalCurvedList"/>
    <dgm:cxn modelId="{6D8C7E0E-CF91-4528-840D-A072F199C735}" type="presParOf" srcId="{65C0EAA1-91CF-4DE0-97C5-B604BF530FEE}" destId="{79FDC72F-7488-4EB5-9EA3-3DF412FA4C01}" srcOrd="0" destOrd="0" presId="urn:microsoft.com/office/officeart/2008/layout/VerticalCurvedList"/>
    <dgm:cxn modelId="{B4DC2279-1848-4F7D-9252-93EF5E7212F1}" type="presParOf" srcId="{4C220D03-CD73-474F-8152-F5F9134E16D5}" destId="{BF6F19F2-B880-4E6D-8CE4-28D447DBC37A}" srcOrd="11" destOrd="0" presId="urn:microsoft.com/office/officeart/2008/layout/VerticalCurvedList"/>
    <dgm:cxn modelId="{7E254875-3558-4264-B64D-B8110C85F093}" type="presParOf" srcId="{4C220D03-CD73-474F-8152-F5F9134E16D5}" destId="{C9A83076-4CEB-4E54-9CC7-B559FC80EEEA}" srcOrd="12" destOrd="0" presId="urn:microsoft.com/office/officeart/2008/layout/VerticalCurvedList"/>
    <dgm:cxn modelId="{1B349EE6-6875-487B-9556-769AC031736A}" type="presParOf" srcId="{C9A83076-4CEB-4E54-9CC7-B559FC80EEEA}" destId="{D33F90B9-D24A-455F-9D57-BA5794C618BC}" srcOrd="0" destOrd="0" presId="urn:microsoft.com/office/officeart/2008/layout/VerticalCurv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DA6092-78BF-BF42-84D9-040599310A0E}" type="doc">
      <dgm:prSet loTypeId="urn:microsoft.com/office/officeart/2005/8/layout/process1" loCatId="process" qsTypeId="urn:microsoft.com/office/officeart/2005/8/quickstyle/simple3" qsCatId="simple" csTypeId="urn:microsoft.com/office/officeart/2005/8/colors/accent4_2" csCatId="accent4" phldr="1"/>
      <dgm:spPr/>
      <dgm:t>
        <a:bodyPr/>
        <a:lstStyle/>
        <a:p>
          <a:endParaRPr lang="en-US"/>
        </a:p>
      </dgm:t>
    </dgm:pt>
    <dgm:pt modelId="{F011D1D0-4BE9-8541-BD46-41DAADC92B00}">
      <dgm:prSet custT="1"/>
      <dgm:spPr/>
      <dgm:t>
        <a:bodyPr/>
        <a:lstStyle/>
        <a:p>
          <a:pPr rtl="0"/>
          <a:r>
            <a:rPr lang="en-US" sz="1200" b="1" i="0" dirty="0" smtClean="0"/>
            <a:t>RESEARCH</a:t>
          </a:r>
          <a:r>
            <a:rPr lang="en-US" sz="1200" b="1" i="0" baseline="0" dirty="0" smtClean="0"/>
            <a:t> AND DEVELOPMENT</a:t>
          </a:r>
          <a:endParaRPr lang="en-US" sz="1200" dirty="0"/>
        </a:p>
      </dgm:t>
    </dgm:pt>
    <dgm:pt modelId="{32C76391-B3F4-CC41-8AE3-61CA22ED4449}" type="parTrans" cxnId="{92268429-7DE3-3D49-9358-98AC2C30B41D}">
      <dgm:prSet/>
      <dgm:spPr/>
      <dgm:t>
        <a:bodyPr/>
        <a:lstStyle/>
        <a:p>
          <a:endParaRPr lang="en-US"/>
        </a:p>
      </dgm:t>
    </dgm:pt>
    <dgm:pt modelId="{FDEA4A3D-99B4-0941-8DA2-A9D475FB2E8F}" type="sibTrans" cxnId="{92268429-7DE3-3D49-9358-98AC2C30B41D}">
      <dgm:prSet/>
      <dgm:spPr/>
      <dgm:t>
        <a:bodyPr/>
        <a:lstStyle/>
        <a:p>
          <a:pPr rtl="0"/>
          <a:endParaRPr lang="en-US"/>
        </a:p>
      </dgm:t>
    </dgm:pt>
    <dgm:pt modelId="{D71238C2-0BA1-8440-AD04-8A0DD5125367}" type="pres">
      <dgm:prSet presAssocID="{E4DA6092-78BF-BF42-84D9-040599310A0E}" presName="Name0" presStyleCnt="0">
        <dgm:presLayoutVars>
          <dgm:dir/>
          <dgm:resizeHandles val="exact"/>
        </dgm:presLayoutVars>
      </dgm:prSet>
      <dgm:spPr/>
      <dgm:t>
        <a:bodyPr/>
        <a:lstStyle/>
        <a:p>
          <a:endParaRPr lang="en-IN"/>
        </a:p>
      </dgm:t>
    </dgm:pt>
    <dgm:pt modelId="{555AFF31-576F-FF45-8BCA-F477A1D637E4}" type="pres">
      <dgm:prSet presAssocID="{F011D1D0-4BE9-8541-BD46-41DAADC92B00}" presName="node" presStyleLbl="node1" presStyleIdx="0" presStyleCnt="1" custLinFactNeighborX="5041" custLinFactNeighborY="-81324">
        <dgm:presLayoutVars>
          <dgm:bulletEnabled val="1"/>
        </dgm:presLayoutVars>
      </dgm:prSet>
      <dgm:spPr>
        <a:prstGeom prst="flowChartProcess">
          <a:avLst/>
        </a:prstGeom>
      </dgm:spPr>
      <dgm:t>
        <a:bodyPr/>
        <a:lstStyle/>
        <a:p>
          <a:endParaRPr lang="en-IN"/>
        </a:p>
      </dgm:t>
    </dgm:pt>
  </dgm:ptLst>
  <dgm:cxnLst>
    <dgm:cxn modelId="{92268429-7DE3-3D49-9358-98AC2C30B41D}" srcId="{E4DA6092-78BF-BF42-84D9-040599310A0E}" destId="{F011D1D0-4BE9-8541-BD46-41DAADC92B00}" srcOrd="0" destOrd="0" parTransId="{32C76391-B3F4-CC41-8AE3-61CA22ED4449}" sibTransId="{FDEA4A3D-99B4-0941-8DA2-A9D475FB2E8F}"/>
    <dgm:cxn modelId="{0CC0E280-FA71-4C78-8738-3D8E749B8A75}" type="presOf" srcId="{E4DA6092-78BF-BF42-84D9-040599310A0E}" destId="{D71238C2-0BA1-8440-AD04-8A0DD5125367}" srcOrd="0" destOrd="0" presId="urn:microsoft.com/office/officeart/2005/8/layout/process1"/>
    <dgm:cxn modelId="{E4167172-E07D-4ABA-8420-7851BCCCF53C}" type="presOf" srcId="{F011D1D0-4BE9-8541-BD46-41DAADC92B00}" destId="{555AFF31-576F-FF45-8BCA-F477A1D637E4}" srcOrd="0" destOrd="0" presId="urn:microsoft.com/office/officeart/2005/8/layout/process1"/>
    <dgm:cxn modelId="{E5A2B07E-331C-4AE2-BA96-C7FB33AC9424}" type="presParOf" srcId="{D71238C2-0BA1-8440-AD04-8A0DD5125367}" destId="{555AFF31-576F-FF45-8BCA-F477A1D637E4}" srcOrd="0" destOrd="0" presId="urn:microsoft.com/office/officeart/2005/8/layout/process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9B7F63-18C0-884C-8A01-1178322B5B3F}" type="doc">
      <dgm:prSet loTypeId="urn:microsoft.com/office/officeart/2005/8/layout/process1" loCatId="process" qsTypeId="urn:microsoft.com/office/officeart/2005/8/quickstyle/simple3" qsCatId="simple" csTypeId="urn:microsoft.com/office/officeart/2005/8/colors/accent1_2" csCatId="accent1" phldr="1"/>
      <dgm:spPr/>
      <dgm:t>
        <a:bodyPr/>
        <a:lstStyle/>
        <a:p>
          <a:endParaRPr lang="en-US"/>
        </a:p>
      </dgm:t>
    </dgm:pt>
    <dgm:pt modelId="{D7CC8D46-250A-6C4C-AC07-EEAEABBB96FE}">
      <dgm:prSet custT="1"/>
      <dgm:spPr/>
      <dgm:t>
        <a:bodyPr/>
        <a:lstStyle/>
        <a:p>
          <a:pPr rtl="0"/>
          <a:r>
            <a:rPr lang="en-US" sz="1200" b="1" i="0" dirty="0" smtClean="0"/>
            <a:t>HARDWARE</a:t>
          </a:r>
          <a:endParaRPr lang="en-US" sz="1200" dirty="0"/>
        </a:p>
      </dgm:t>
    </dgm:pt>
    <dgm:pt modelId="{3DACD065-87CA-4742-B059-2E05DAF020F5}" type="sibTrans" cxnId="{8B023E75-7AB0-B846-8C14-3C1EDB8D4622}">
      <dgm:prSet/>
      <dgm:spPr/>
      <dgm:t>
        <a:bodyPr/>
        <a:lstStyle/>
        <a:p>
          <a:pPr rtl="0"/>
          <a:endParaRPr lang="en-US"/>
        </a:p>
      </dgm:t>
    </dgm:pt>
    <dgm:pt modelId="{8E8C211D-5DF9-DB41-A714-46ABCD03296C}" type="parTrans" cxnId="{8B023E75-7AB0-B846-8C14-3C1EDB8D4622}">
      <dgm:prSet/>
      <dgm:spPr/>
      <dgm:t>
        <a:bodyPr/>
        <a:lstStyle/>
        <a:p>
          <a:endParaRPr lang="en-US"/>
        </a:p>
      </dgm:t>
    </dgm:pt>
    <dgm:pt modelId="{D93C7CC2-67A5-6B49-ACBC-3B24525C6F1F}" type="pres">
      <dgm:prSet presAssocID="{BF9B7F63-18C0-884C-8A01-1178322B5B3F}" presName="Name0" presStyleCnt="0">
        <dgm:presLayoutVars>
          <dgm:dir/>
          <dgm:resizeHandles val="exact"/>
        </dgm:presLayoutVars>
      </dgm:prSet>
      <dgm:spPr/>
      <dgm:t>
        <a:bodyPr/>
        <a:lstStyle/>
        <a:p>
          <a:endParaRPr lang="en-IN"/>
        </a:p>
      </dgm:t>
    </dgm:pt>
    <dgm:pt modelId="{2425E02F-BC83-0740-A3B4-24B70B9F2886}" type="pres">
      <dgm:prSet presAssocID="{D7CC8D46-250A-6C4C-AC07-EEAEABBB96FE}" presName="node" presStyleLbl="node1" presStyleIdx="0" presStyleCnt="1" custLinFactNeighborX="2922" custLinFactNeighborY="46441">
        <dgm:presLayoutVars>
          <dgm:bulletEnabled val="1"/>
        </dgm:presLayoutVars>
      </dgm:prSet>
      <dgm:spPr/>
      <dgm:t>
        <a:bodyPr/>
        <a:lstStyle/>
        <a:p>
          <a:endParaRPr lang="en-US"/>
        </a:p>
      </dgm:t>
    </dgm:pt>
  </dgm:ptLst>
  <dgm:cxnLst>
    <dgm:cxn modelId="{95EA1C4C-52D6-4F38-A1DD-AAAD8194DC57}" type="presOf" srcId="{D7CC8D46-250A-6C4C-AC07-EEAEABBB96FE}" destId="{2425E02F-BC83-0740-A3B4-24B70B9F2886}" srcOrd="0" destOrd="0" presId="urn:microsoft.com/office/officeart/2005/8/layout/process1"/>
    <dgm:cxn modelId="{8B023E75-7AB0-B846-8C14-3C1EDB8D4622}" srcId="{BF9B7F63-18C0-884C-8A01-1178322B5B3F}" destId="{D7CC8D46-250A-6C4C-AC07-EEAEABBB96FE}" srcOrd="0" destOrd="0" parTransId="{8E8C211D-5DF9-DB41-A714-46ABCD03296C}" sibTransId="{3DACD065-87CA-4742-B059-2E05DAF020F5}"/>
    <dgm:cxn modelId="{0341D32A-7DD8-4137-9F07-ED90DBC1A2A2}" type="presOf" srcId="{BF9B7F63-18C0-884C-8A01-1178322B5B3F}" destId="{D93C7CC2-67A5-6B49-ACBC-3B24525C6F1F}" srcOrd="0" destOrd="0" presId="urn:microsoft.com/office/officeart/2005/8/layout/process1"/>
    <dgm:cxn modelId="{6FCB2A02-24E6-460F-A50B-6DD229325FE6}" type="presParOf" srcId="{D93C7CC2-67A5-6B49-ACBC-3B24525C6F1F}" destId="{2425E02F-BC83-0740-A3B4-24B70B9F2886}" srcOrd="0" destOrd="0" presId="urn:microsoft.com/office/officeart/2005/8/layout/process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C6FAB7-F347-2648-91E1-F74645CE90E1}" type="doc">
      <dgm:prSet loTypeId="urn:microsoft.com/office/officeart/2005/8/layout/process1" loCatId="process" qsTypeId="urn:microsoft.com/office/officeart/2005/8/quickstyle/simple3" qsCatId="simple" csTypeId="urn:microsoft.com/office/officeart/2005/8/colors/accent4_2" csCatId="accent4" phldr="1"/>
      <dgm:spPr/>
      <dgm:t>
        <a:bodyPr/>
        <a:lstStyle/>
        <a:p>
          <a:endParaRPr lang="en-US"/>
        </a:p>
      </dgm:t>
    </dgm:pt>
    <dgm:pt modelId="{153E9E61-8CE1-1542-AC1D-5D589F6C8BE8}">
      <dgm:prSet/>
      <dgm:spPr/>
      <dgm:t>
        <a:bodyPr/>
        <a:lstStyle/>
        <a:p>
          <a:pPr rtl="0"/>
          <a:r>
            <a:rPr lang="en-US" b="1" i="0" dirty="0" smtClean="0"/>
            <a:t>ASSEMBLING</a:t>
          </a:r>
          <a:r>
            <a:rPr lang="en-US" b="1" i="0" baseline="0" dirty="0" smtClean="0"/>
            <a:t> AND INSTALLATION</a:t>
          </a:r>
          <a:endParaRPr lang="en-US" dirty="0"/>
        </a:p>
      </dgm:t>
    </dgm:pt>
    <dgm:pt modelId="{A73B7FB8-4873-5740-A12E-69B3DE786E63}" type="parTrans" cxnId="{67F35E44-827B-6E48-A1D8-0A070B8A9012}">
      <dgm:prSet/>
      <dgm:spPr/>
      <dgm:t>
        <a:bodyPr/>
        <a:lstStyle/>
        <a:p>
          <a:endParaRPr lang="en-US"/>
        </a:p>
      </dgm:t>
    </dgm:pt>
    <dgm:pt modelId="{D8DEF87D-21CC-5046-87E6-3F2E15EE9043}" type="sibTrans" cxnId="{67F35E44-827B-6E48-A1D8-0A070B8A9012}">
      <dgm:prSet/>
      <dgm:spPr/>
      <dgm:t>
        <a:bodyPr/>
        <a:lstStyle/>
        <a:p>
          <a:pPr rtl="0"/>
          <a:endParaRPr lang="en-US"/>
        </a:p>
      </dgm:t>
    </dgm:pt>
    <dgm:pt modelId="{C944D5E3-4F54-D249-B7A5-2DD75EBC44F8}" type="pres">
      <dgm:prSet presAssocID="{2CC6FAB7-F347-2648-91E1-F74645CE90E1}" presName="Name0" presStyleCnt="0">
        <dgm:presLayoutVars>
          <dgm:dir/>
          <dgm:resizeHandles val="exact"/>
        </dgm:presLayoutVars>
      </dgm:prSet>
      <dgm:spPr/>
      <dgm:t>
        <a:bodyPr/>
        <a:lstStyle/>
        <a:p>
          <a:endParaRPr lang="en-IN"/>
        </a:p>
      </dgm:t>
    </dgm:pt>
    <dgm:pt modelId="{8D033AB8-A8B9-BC4A-B424-F6351D2032E3}" type="pres">
      <dgm:prSet presAssocID="{153E9E61-8CE1-1542-AC1D-5D589F6C8BE8}" presName="node" presStyleLbl="node1" presStyleIdx="0" presStyleCnt="1" custLinFactY="-300000" custLinFactNeighborX="-62090" custLinFactNeighborY="-358882">
        <dgm:presLayoutVars>
          <dgm:bulletEnabled val="1"/>
        </dgm:presLayoutVars>
      </dgm:prSet>
      <dgm:spPr/>
      <dgm:t>
        <a:bodyPr/>
        <a:lstStyle/>
        <a:p>
          <a:endParaRPr lang="en-IN"/>
        </a:p>
      </dgm:t>
    </dgm:pt>
  </dgm:ptLst>
  <dgm:cxnLst>
    <dgm:cxn modelId="{9DDB75B8-9B87-4578-82B2-22163BC10F2A}" type="presOf" srcId="{2CC6FAB7-F347-2648-91E1-F74645CE90E1}" destId="{C944D5E3-4F54-D249-B7A5-2DD75EBC44F8}" srcOrd="0" destOrd="0" presId="urn:microsoft.com/office/officeart/2005/8/layout/process1"/>
    <dgm:cxn modelId="{49108572-C4FC-4F1F-AA48-B5D78B3EE38D}" type="presOf" srcId="{153E9E61-8CE1-1542-AC1D-5D589F6C8BE8}" destId="{8D033AB8-A8B9-BC4A-B424-F6351D2032E3}" srcOrd="0" destOrd="0" presId="urn:microsoft.com/office/officeart/2005/8/layout/process1"/>
    <dgm:cxn modelId="{67F35E44-827B-6E48-A1D8-0A070B8A9012}" srcId="{2CC6FAB7-F347-2648-91E1-F74645CE90E1}" destId="{153E9E61-8CE1-1542-AC1D-5D589F6C8BE8}" srcOrd="0" destOrd="0" parTransId="{A73B7FB8-4873-5740-A12E-69B3DE786E63}" sibTransId="{D8DEF87D-21CC-5046-87E6-3F2E15EE9043}"/>
    <dgm:cxn modelId="{AC921DC3-B389-470D-A8A6-932DECFF7091}" type="presParOf" srcId="{C944D5E3-4F54-D249-B7A5-2DD75EBC44F8}" destId="{8D033AB8-A8B9-BC4A-B424-F6351D2032E3}" srcOrd="0" destOrd="0" presId="urn:microsoft.com/office/officeart/2005/8/layout/process1"/>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A4A5C4-5BE2-8046-9930-3B8228D2A1C9}" type="doc">
      <dgm:prSet loTypeId="urn:microsoft.com/office/officeart/2005/8/layout/process1" loCatId="process" qsTypeId="urn:microsoft.com/office/officeart/2005/8/quickstyle/simple3" qsCatId="simple" csTypeId="urn:microsoft.com/office/officeart/2005/8/colors/accent4_2" csCatId="accent4" phldr="1"/>
      <dgm:spPr/>
      <dgm:t>
        <a:bodyPr/>
        <a:lstStyle/>
        <a:p>
          <a:endParaRPr lang="en-US"/>
        </a:p>
      </dgm:t>
    </dgm:pt>
    <dgm:pt modelId="{84B0E439-86EC-1D42-90F1-49431266D6E9}">
      <dgm:prSet/>
      <dgm:spPr/>
      <dgm:t>
        <a:bodyPr/>
        <a:lstStyle/>
        <a:p>
          <a:pPr rtl="0"/>
          <a:r>
            <a:rPr lang="en-US" b="1" i="0" dirty="0" smtClean="0"/>
            <a:t>TECHNOLOGY</a:t>
          </a:r>
          <a:r>
            <a:rPr lang="en-US" b="1" i="0" baseline="0" dirty="0" smtClean="0"/>
            <a:t> PARTNERSHIPS</a:t>
          </a:r>
          <a:endParaRPr lang="en-US" dirty="0"/>
        </a:p>
      </dgm:t>
    </dgm:pt>
    <dgm:pt modelId="{000A8A2A-2885-4240-AC21-2BE1EC0440A1}" type="parTrans" cxnId="{083D3E0B-E90B-0944-BFED-CDB147F05597}">
      <dgm:prSet/>
      <dgm:spPr/>
      <dgm:t>
        <a:bodyPr/>
        <a:lstStyle/>
        <a:p>
          <a:endParaRPr lang="en-US"/>
        </a:p>
      </dgm:t>
    </dgm:pt>
    <dgm:pt modelId="{ADF4CB03-6826-D44B-9F23-7E9D8C786226}" type="sibTrans" cxnId="{083D3E0B-E90B-0944-BFED-CDB147F05597}">
      <dgm:prSet/>
      <dgm:spPr/>
      <dgm:t>
        <a:bodyPr/>
        <a:lstStyle/>
        <a:p>
          <a:pPr rtl="0"/>
          <a:endParaRPr lang="en-US"/>
        </a:p>
      </dgm:t>
    </dgm:pt>
    <dgm:pt modelId="{D00154AF-4B50-CC47-9ADB-B0FA72CCB93E}" type="pres">
      <dgm:prSet presAssocID="{CEA4A5C4-5BE2-8046-9930-3B8228D2A1C9}" presName="Name0" presStyleCnt="0">
        <dgm:presLayoutVars>
          <dgm:dir/>
          <dgm:resizeHandles val="exact"/>
        </dgm:presLayoutVars>
      </dgm:prSet>
      <dgm:spPr/>
      <dgm:t>
        <a:bodyPr/>
        <a:lstStyle/>
        <a:p>
          <a:endParaRPr lang="en-IN"/>
        </a:p>
      </dgm:t>
    </dgm:pt>
    <dgm:pt modelId="{E00BF096-B5AA-7847-B5F5-C29A1C7A3B04}" type="pres">
      <dgm:prSet presAssocID="{84B0E439-86EC-1D42-90F1-49431266D6E9}" presName="node" presStyleLbl="node1" presStyleIdx="0" presStyleCnt="1">
        <dgm:presLayoutVars>
          <dgm:bulletEnabled val="1"/>
        </dgm:presLayoutVars>
      </dgm:prSet>
      <dgm:spPr/>
      <dgm:t>
        <a:bodyPr/>
        <a:lstStyle/>
        <a:p>
          <a:endParaRPr lang="en-IN"/>
        </a:p>
      </dgm:t>
    </dgm:pt>
  </dgm:ptLst>
  <dgm:cxnLst>
    <dgm:cxn modelId="{F640EC86-9EAB-408A-989C-7F11A86EEBC5}" type="presOf" srcId="{84B0E439-86EC-1D42-90F1-49431266D6E9}" destId="{E00BF096-B5AA-7847-B5F5-C29A1C7A3B04}" srcOrd="0" destOrd="0" presId="urn:microsoft.com/office/officeart/2005/8/layout/process1"/>
    <dgm:cxn modelId="{083D3E0B-E90B-0944-BFED-CDB147F05597}" srcId="{CEA4A5C4-5BE2-8046-9930-3B8228D2A1C9}" destId="{84B0E439-86EC-1D42-90F1-49431266D6E9}" srcOrd="0" destOrd="0" parTransId="{000A8A2A-2885-4240-AC21-2BE1EC0440A1}" sibTransId="{ADF4CB03-6826-D44B-9F23-7E9D8C786226}"/>
    <dgm:cxn modelId="{7C2E234B-B6FA-4C70-8C5C-E324E1107A13}" type="presOf" srcId="{CEA4A5C4-5BE2-8046-9930-3B8228D2A1C9}" destId="{D00154AF-4B50-CC47-9ADB-B0FA72CCB93E}" srcOrd="0" destOrd="0" presId="urn:microsoft.com/office/officeart/2005/8/layout/process1"/>
    <dgm:cxn modelId="{8AF210D8-BEA6-4E11-AD50-04FBA53CFAC1}" type="presParOf" srcId="{D00154AF-4B50-CC47-9ADB-B0FA72CCB93E}" destId="{E00BF096-B5AA-7847-B5F5-C29A1C7A3B04}" srcOrd="0" destOrd="0" presId="urn:microsoft.com/office/officeart/2005/8/layout/process1"/>
  </dgm:cxnLst>
  <dgm:bg/>
  <dgm:whole/>
  <dgm:extLst>
    <a:ext uri="http://schemas.microsoft.com/office/drawing/2008/diagram">
      <dsp:dataModelExt xmlns:dsp="http://schemas.microsoft.com/office/drawing/2008/diagram" xmlns=""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C5006C-365D-2C42-A658-E331A758912B}" type="doc">
      <dgm:prSet loTypeId="urn:microsoft.com/office/officeart/2005/8/layout/matrix3" loCatId="process" qsTypeId="urn:microsoft.com/office/officeart/2005/8/quickstyle/simple4" qsCatId="simple" csTypeId="urn:microsoft.com/office/officeart/2005/8/colors/accent1_2" csCatId="accent1" phldr="1"/>
      <dgm:spPr/>
      <dgm:t>
        <a:bodyPr/>
        <a:lstStyle/>
        <a:p>
          <a:endParaRPr lang="en-US"/>
        </a:p>
      </dgm:t>
    </dgm:pt>
    <dgm:pt modelId="{9A4934C6-90FB-4549-8450-A8E3A429357C}">
      <dgm:prSet>
        <dgm:style>
          <a:lnRef idx="2">
            <a:schemeClr val="dk1">
              <a:shade val="50000"/>
            </a:schemeClr>
          </a:lnRef>
          <a:fillRef idx="1">
            <a:schemeClr val="dk1"/>
          </a:fillRef>
          <a:effectRef idx="0">
            <a:schemeClr val="dk1"/>
          </a:effectRef>
          <a:fontRef idx="minor">
            <a:schemeClr val="lt1"/>
          </a:fontRef>
        </dgm:style>
      </dgm:prSet>
      <dgm:spPr/>
      <dgm:t>
        <a:bodyPr/>
        <a:lstStyle/>
        <a:p>
          <a:pPr rtl="0"/>
          <a:r>
            <a:rPr lang="en-US" b="1" i="0" dirty="0" smtClean="0"/>
            <a:t>RESEARCH AND DEVELOPMENT:</a:t>
          </a:r>
        </a:p>
        <a:p>
          <a:pPr rtl="0"/>
          <a:r>
            <a:rPr lang="en-US" b="0" i="0" dirty="0" smtClean="0"/>
            <a:t>The R&amp;D cost for the petrol stations is expected to be  less since we are using existing parts available in the market.</a:t>
          </a:r>
          <a:endParaRPr lang="en-US" dirty="0"/>
        </a:p>
      </dgm:t>
    </dgm:pt>
    <dgm:pt modelId="{A0D9D866-108C-CD4D-A5D9-E28D5D1C42E9}" type="parTrans" cxnId="{14844488-C404-B445-98C8-F55A869BD732}">
      <dgm:prSet/>
      <dgm:spPr/>
      <dgm:t>
        <a:bodyPr/>
        <a:lstStyle/>
        <a:p>
          <a:endParaRPr lang="en-US"/>
        </a:p>
      </dgm:t>
    </dgm:pt>
    <dgm:pt modelId="{D323919B-0CE6-AB49-945D-FBA64B606036}" type="sibTrans" cxnId="{14844488-C404-B445-98C8-F55A869BD732}">
      <dgm:prSet/>
      <dgm:spPr/>
      <dgm:t>
        <a:bodyPr/>
        <a:lstStyle/>
        <a:p>
          <a:endParaRPr lang="en-US"/>
        </a:p>
      </dgm:t>
    </dgm:pt>
    <dgm:pt modelId="{D0BA86AD-ED61-8942-8CBF-5E711A2D6BEA}">
      <dgm:prSet>
        <dgm:style>
          <a:lnRef idx="2">
            <a:schemeClr val="dk1">
              <a:shade val="50000"/>
            </a:schemeClr>
          </a:lnRef>
          <a:fillRef idx="1">
            <a:schemeClr val="dk1"/>
          </a:fillRef>
          <a:effectRef idx="0">
            <a:schemeClr val="dk1"/>
          </a:effectRef>
          <a:fontRef idx="minor">
            <a:schemeClr val="lt1"/>
          </a:fontRef>
        </dgm:style>
      </dgm:prSet>
      <dgm:spPr/>
      <dgm:t>
        <a:bodyPr/>
        <a:lstStyle/>
        <a:p>
          <a:pPr rtl="0"/>
          <a:r>
            <a:rPr lang="en-US" b="1" i="0" dirty="0" smtClean="0"/>
            <a:t>HARDWARE:</a:t>
          </a:r>
        </a:p>
        <a:p>
          <a:pPr rtl="0"/>
          <a:r>
            <a:rPr lang="en-US" b="0" i="0" dirty="0" smtClean="0"/>
            <a:t>The overall hardware cost might vary depending on the customer requirements.</a:t>
          </a:r>
          <a:endParaRPr lang="en-US" dirty="0"/>
        </a:p>
      </dgm:t>
    </dgm:pt>
    <dgm:pt modelId="{46AC27D6-405E-7241-A7B2-AB076161C8E5}" type="parTrans" cxnId="{A8778212-CEB0-3A48-8D92-B46681791E94}">
      <dgm:prSet/>
      <dgm:spPr/>
      <dgm:t>
        <a:bodyPr/>
        <a:lstStyle/>
        <a:p>
          <a:endParaRPr lang="en-US"/>
        </a:p>
      </dgm:t>
    </dgm:pt>
    <dgm:pt modelId="{301A83CE-CDAE-4745-92C4-D3FBB7417982}" type="sibTrans" cxnId="{A8778212-CEB0-3A48-8D92-B46681791E94}">
      <dgm:prSet/>
      <dgm:spPr/>
      <dgm:t>
        <a:bodyPr/>
        <a:lstStyle/>
        <a:p>
          <a:endParaRPr lang="en-US"/>
        </a:p>
      </dgm:t>
    </dgm:pt>
    <dgm:pt modelId="{AC950209-6715-7E44-BD58-1F1F39739D56}">
      <dgm:prSet>
        <dgm:style>
          <a:lnRef idx="2">
            <a:schemeClr val="dk1">
              <a:shade val="50000"/>
            </a:schemeClr>
          </a:lnRef>
          <a:fillRef idx="1">
            <a:schemeClr val="dk1"/>
          </a:fillRef>
          <a:effectRef idx="0">
            <a:schemeClr val="dk1"/>
          </a:effectRef>
          <a:fontRef idx="minor">
            <a:schemeClr val="lt1"/>
          </a:fontRef>
        </dgm:style>
      </dgm:prSet>
      <dgm:spPr/>
      <dgm:t>
        <a:bodyPr/>
        <a:lstStyle/>
        <a:p>
          <a:pPr rtl="0"/>
          <a:r>
            <a:rPr lang="en-US" b="1" i="0" dirty="0" smtClean="0"/>
            <a:t>ASSEMBLING AND INSTALLATION:</a:t>
          </a:r>
        </a:p>
        <a:p>
          <a:pPr rtl="0"/>
          <a:r>
            <a:rPr lang="en-US" b="0" i="0" dirty="0" smtClean="0"/>
            <a:t>The assembling costs might be a bit higher in our model because integration of all the hardware components requires additional manpower.</a:t>
          </a:r>
          <a:endParaRPr lang="en-US" dirty="0"/>
        </a:p>
      </dgm:t>
    </dgm:pt>
    <dgm:pt modelId="{F46B0020-84BB-2647-8E54-A013744A522D}" type="parTrans" cxnId="{3B9A0B94-6412-8E40-83D9-CE53B01A5DD6}">
      <dgm:prSet/>
      <dgm:spPr/>
      <dgm:t>
        <a:bodyPr/>
        <a:lstStyle/>
        <a:p>
          <a:endParaRPr lang="en-US"/>
        </a:p>
      </dgm:t>
    </dgm:pt>
    <dgm:pt modelId="{011A0CFC-E1B7-9843-B1B8-060953C99C1E}" type="sibTrans" cxnId="{3B9A0B94-6412-8E40-83D9-CE53B01A5DD6}">
      <dgm:prSet/>
      <dgm:spPr/>
      <dgm:t>
        <a:bodyPr/>
        <a:lstStyle/>
        <a:p>
          <a:endParaRPr lang="en-US"/>
        </a:p>
      </dgm:t>
    </dgm:pt>
    <dgm:pt modelId="{0E919535-847A-4F4D-B4B4-5C79FB73B5A7}">
      <dgm:prSet>
        <dgm:style>
          <a:lnRef idx="2">
            <a:schemeClr val="dk1">
              <a:shade val="50000"/>
            </a:schemeClr>
          </a:lnRef>
          <a:fillRef idx="1">
            <a:schemeClr val="dk1"/>
          </a:fillRef>
          <a:effectRef idx="0">
            <a:schemeClr val="dk1"/>
          </a:effectRef>
          <a:fontRef idx="minor">
            <a:schemeClr val="lt1"/>
          </a:fontRef>
        </dgm:style>
      </dgm:prSet>
      <dgm:spPr/>
      <dgm:t>
        <a:bodyPr/>
        <a:lstStyle/>
        <a:p>
          <a:pPr rtl="0"/>
          <a:r>
            <a:rPr lang="en-US" b="1" i="0" dirty="0" smtClean="0"/>
            <a:t>TECHNOLOGY PARTNERSHIP:</a:t>
          </a:r>
        </a:p>
        <a:p>
          <a:pPr rtl="0"/>
          <a:r>
            <a:rPr lang="en-US" b="0" i="0" dirty="0" smtClean="0"/>
            <a:t>The technology  partnership costs  are bound to be a constant one.</a:t>
          </a:r>
          <a:endParaRPr lang="en-US" dirty="0"/>
        </a:p>
      </dgm:t>
    </dgm:pt>
    <dgm:pt modelId="{55FCE25A-98A5-A04E-8F2E-99C9A89E19E8}" type="parTrans" cxnId="{F50F9202-8440-B948-AD30-F15622EEC22F}">
      <dgm:prSet/>
      <dgm:spPr/>
      <dgm:t>
        <a:bodyPr/>
        <a:lstStyle/>
        <a:p>
          <a:endParaRPr lang="en-US"/>
        </a:p>
      </dgm:t>
    </dgm:pt>
    <dgm:pt modelId="{9C677C72-F298-E341-9F97-9054416DE02C}" type="sibTrans" cxnId="{F50F9202-8440-B948-AD30-F15622EEC22F}">
      <dgm:prSet/>
      <dgm:spPr/>
      <dgm:t>
        <a:bodyPr/>
        <a:lstStyle/>
        <a:p>
          <a:endParaRPr lang="en-US"/>
        </a:p>
      </dgm:t>
    </dgm:pt>
    <dgm:pt modelId="{01E1444E-6BC0-6E4C-8154-B70D66D85CC8}">
      <dgm:prSet/>
      <dgm:spPr/>
      <dgm:t>
        <a:bodyPr/>
        <a:lstStyle/>
        <a:p>
          <a:pPr rtl="0"/>
          <a:endParaRPr lang="en-US" dirty="0"/>
        </a:p>
      </dgm:t>
    </dgm:pt>
    <dgm:pt modelId="{936DF660-7D4D-1643-9B33-44B635928B82}" type="parTrans" cxnId="{A9497709-E973-AB4B-8D80-21A2EF2B4D51}">
      <dgm:prSet/>
      <dgm:spPr/>
      <dgm:t>
        <a:bodyPr/>
        <a:lstStyle/>
        <a:p>
          <a:endParaRPr lang="en-US"/>
        </a:p>
      </dgm:t>
    </dgm:pt>
    <dgm:pt modelId="{377D49DF-A9F9-C647-B31C-AF7C4FD59069}" type="sibTrans" cxnId="{A9497709-E973-AB4B-8D80-21A2EF2B4D51}">
      <dgm:prSet/>
      <dgm:spPr/>
      <dgm:t>
        <a:bodyPr/>
        <a:lstStyle/>
        <a:p>
          <a:endParaRPr lang="en-US"/>
        </a:p>
      </dgm:t>
    </dgm:pt>
    <dgm:pt modelId="{7F11144C-92F6-7344-AC30-9380ACD7EEBA}">
      <dgm:prSet/>
      <dgm:spPr/>
      <dgm:t>
        <a:bodyPr/>
        <a:lstStyle/>
        <a:p>
          <a:pPr rtl="0"/>
          <a:endParaRPr lang="en-US" dirty="0"/>
        </a:p>
      </dgm:t>
    </dgm:pt>
    <dgm:pt modelId="{81178E32-BDAD-8D41-A8C4-29D0134E3921}" type="parTrans" cxnId="{33AA7ED3-5847-8047-81B2-91732868A559}">
      <dgm:prSet/>
      <dgm:spPr/>
      <dgm:t>
        <a:bodyPr/>
        <a:lstStyle/>
        <a:p>
          <a:endParaRPr lang="en-US"/>
        </a:p>
      </dgm:t>
    </dgm:pt>
    <dgm:pt modelId="{A4585C71-9676-8547-9449-EB4842AC19E2}" type="sibTrans" cxnId="{33AA7ED3-5847-8047-81B2-91732868A559}">
      <dgm:prSet/>
      <dgm:spPr/>
      <dgm:t>
        <a:bodyPr/>
        <a:lstStyle/>
        <a:p>
          <a:pPr rtl="0"/>
          <a:endParaRPr lang="en-US"/>
        </a:p>
      </dgm:t>
    </dgm:pt>
    <dgm:pt modelId="{601B6D56-ACC3-324F-8003-AE343CEDB1DA}" type="pres">
      <dgm:prSet presAssocID="{07C5006C-365D-2C42-A658-E331A758912B}" presName="matrix" presStyleCnt="0">
        <dgm:presLayoutVars>
          <dgm:chMax val="1"/>
          <dgm:dir/>
          <dgm:resizeHandles val="exact"/>
        </dgm:presLayoutVars>
      </dgm:prSet>
      <dgm:spPr/>
      <dgm:t>
        <a:bodyPr/>
        <a:lstStyle/>
        <a:p>
          <a:endParaRPr lang="en-IN"/>
        </a:p>
      </dgm:t>
    </dgm:pt>
    <dgm:pt modelId="{A7D3A534-6DAD-E04E-B98F-096DF2DEFCA1}" type="pres">
      <dgm:prSet presAssocID="{07C5006C-365D-2C42-A658-E331A758912B}" presName="diamond" presStyleLbl="bgShp" presStyleIdx="0" presStyleCnt="1">
        <dgm:style>
          <a:lnRef idx="1">
            <a:schemeClr val="accent3"/>
          </a:lnRef>
          <a:fillRef idx="2">
            <a:schemeClr val="accent3"/>
          </a:fillRef>
          <a:effectRef idx="1">
            <a:schemeClr val="accent3"/>
          </a:effectRef>
          <a:fontRef idx="minor">
            <a:schemeClr val="dk1"/>
          </a:fontRef>
        </dgm:style>
      </dgm:prSet>
      <dgm:spPr/>
      <dgm:t>
        <a:bodyPr/>
        <a:lstStyle/>
        <a:p>
          <a:endParaRPr lang="en-IN"/>
        </a:p>
      </dgm:t>
    </dgm:pt>
    <dgm:pt modelId="{3E4A2961-236D-0F4C-9E80-86712BFAB580}" type="pres">
      <dgm:prSet presAssocID="{07C5006C-365D-2C42-A658-E331A758912B}" presName="quad1" presStyleLbl="node1" presStyleIdx="0" presStyleCnt="4">
        <dgm:presLayoutVars>
          <dgm:chMax val="0"/>
          <dgm:chPref val="0"/>
          <dgm:bulletEnabled val="1"/>
        </dgm:presLayoutVars>
      </dgm:prSet>
      <dgm:spPr/>
      <dgm:t>
        <a:bodyPr/>
        <a:lstStyle/>
        <a:p>
          <a:endParaRPr lang="en-IN"/>
        </a:p>
      </dgm:t>
    </dgm:pt>
    <dgm:pt modelId="{A09548F3-B76A-0245-A5C3-14EEB311712A}" type="pres">
      <dgm:prSet presAssocID="{07C5006C-365D-2C42-A658-E331A758912B}" presName="quad2" presStyleLbl="node1" presStyleIdx="1" presStyleCnt="4">
        <dgm:presLayoutVars>
          <dgm:chMax val="0"/>
          <dgm:chPref val="0"/>
          <dgm:bulletEnabled val="1"/>
        </dgm:presLayoutVars>
      </dgm:prSet>
      <dgm:spPr/>
      <dgm:t>
        <a:bodyPr/>
        <a:lstStyle/>
        <a:p>
          <a:endParaRPr lang="en-IN"/>
        </a:p>
      </dgm:t>
    </dgm:pt>
    <dgm:pt modelId="{72B1B71A-E73B-EA49-85AE-5E43444083EF}" type="pres">
      <dgm:prSet presAssocID="{07C5006C-365D-2C42-A658-E331A758912B}" presName="quad3" presStyleLbl="node1" presStyleIdx="2" presStyleCnt="4">
        <dgm:presLayoutVars>
          <dgm:chMax val="0"/>
          <dgm:chPref val="0"/>
          <dgm:bulletEnabled val="1"/>
        </dgm:presLayoutVars>
      </dgm:prSet>
      <dgm:spPr/>
      <dgm:t>
        <a:bodyPr/>
        <a:lstStyle/>
        <a:p>
          <a:endParaRPr lang="en-IN"/>
        </a:p>
      </dgm:t>
    </dgm:pt>
    <dgm:pt modelId="{42FE37C2-1233-D046-8257-71F158BC2944}" type="pres">
      <dgm:prSet presAssocID="{07C5006C-365D-2C42-A658-E331A758912B}" presName="quad4" presStyleLbl="node1" presStyleIdx="3" presStyleCnt="4">
        <dgm:presLayoutVars>
          <dgm:chMax val="0"/>
          <dgm:chPref val="0"/>
          <dgm:bulletEnabled val="1"/>
        </dgm:presLayoutVars>
      </dgm:prSet>
      <dgm:spPr/>
      <dgm:t>
        <a:bodyPr/>
        <a:lstStyle/>
        <a:p>
          <a:endParaRPr lang="en-IN"/>
        </a:p>
      </dgm:t>
    </dgm:pt>
  </dgm:ptLst>
  <dgm:cxnLst>
    <dgm:cxn modelId="{33AA7ED3-5847-8047-81B2-91732868A559}" srcId="{07C5006C-365D-2C42-A658-E331A758912B}" destId="{7F11144C-92F6-7344-AC30-9380ACD7EEBA}" srcOrd="5" destOrd="0" parTransId="{81178E32-BDAD-8D41-A8C4-29D0134E3921}" sibTransId="{A4585C71-9676-8547-9449-EB4842AC19E2}"/>
    <dgm:cxn modelId="{229C7D11-4261-46BC-AF0B-9E2F2B694A6A}" type="presOf" srcId="{D0BA86AD-ED61-8942-8CBF-5E711A2D6BEA}" destId="{A09548F3-B76A-0245-A5C3-14EEB311712A}" srcOrd="0" destOrd="0" presId="urn:microsoft.com/office/officeart/2005/8/layout/matrix3"/>
    <dgm:cxn modelId="{6AC127D1-97C7-45C1-8E32-B306803EB1B9}" type="presOf" srcId="{9A4934C6-90FB-4549-8450-A8E3A429357C}" destId="{3E4A2961-236D-0F4C-9E80-86712BFAB580}" srcOrd="0" destOrd="0" presId="urn:microsoft.com/office/officeart/2005/8/layout/matrix3"/>
    <dgm:cxn modelId="{1ED333E2-A970-42E4-AE34-D3D181612A00}" type="presOf" srcId="{0E919535-847A-4F4D-B4B4-5C79FB73B5A7}" destId="{42FE37C2-1233-D046-8257-71F158BC2944}" srcOrd="0" destOrd="0" presId="urn:microsoft.com/office/officeart/2005/8/layout/matrix3"/>
    <dgm:cxn modelId="{AF6CFF1F-06AD-410A-9AA5-269905218484}" type="presOf" srcId="{AC950209-6715-7E44-BD58-1F1F39739D56}" destId="{72B1B71A-E73B-EA49-85AE-5E43444083EF}" srcOrd="0" destOrd="0" presId="urn:microsoft.com/office/officeart/2005/8/layout/matrix3"/>
    <dgm:cxn modelId="{3B9A0B94-6412-8E40-83D9-CE53B01A5DD6}" srcId="{07C5006C-365D-2C42-A658-E331A758912B}" destId="{AC950209-6715-7E44-BD58-1F1F39739D56}" srcOrd="2" destOrd="0" parTransId="{F46B0020-84BB-2647-8E54-A013744A522D}" sibTransId="{011A0CFC-E1B7-9843-B1B8-060953C99C1E}"/>
    <dgm:cxn modelId="{A50946A4-38FD-448C-8A4B-228BF7FD8AF5}" type="presOf" srcId="{07C5006C-365D-2C42-A658-E331A758912B}" destId="{601B6D56-ACC3-324F-8003-AE343CEDB1DA}" srcOrd="0" destOrd="0" presId="urn:microsoft.com/office/officeart/2005/8/layout/matrix3"/>
    <dgm:cxn modelId="{A8778212-CEB0-3A48-8D92-B46681791E94}" srcId="{07C5006C-365D-2C42-A658-E331A758912B}" destId="{D0BA86AD-ED61-8942-8CBF-5E711A2D6BEA}" srcOrd="1" destOrd="0" parTransId="{46AC27D6-405E-7241-A7B2-AB076161C8E5}" sibTransId="{301A83CE-CDAE-4745-92C4-D3FBB7417982}"/>
    <dgm:cxn modelId="{F50F9202-8440-B948-AD30-F15622EEC22F}" srcId="{07C5006C-365D-2C42-A658-E331A758912B}" destId="{0E919535-847A-4F4D-B4B4-5C79FB73B5A7}" srcOrd="3" destOrd="0" parTransId="{55FCE25A-98A5-A04E-8F2E-99C9A89E19E8}" sibTransId="{9C677C72-F298-E341-9F97-9054416DE02C}"/>
    <dgm:cxn modelId="{A9497709-E973-AB4B-8D80-21A2EF2B4D51}" srcId="{07C5006C-365D-2C42-A658-E331A758912B}" destId="{01E1444E-6BC0-6E4C-8154-B70D66D85CC8}" srcOrd="4" destOrd="0" parTransId="{936DF660-7D4D-1643-9B33-44B635928B82}" sibTransId="{377D49DF-A9F9-C647-B31C-AF7C4FD59069}"/>
    <dgm:cxn modelId="{14844488-C404-B445-98C8-F55A869BD732}" srcId="{07C5006C-365D-2C42-A658-E331A758912B}" destId="{9A4934C6-90FB-4549-8450-A8E3A429357C}" srcOrd="0" destOrd="0" parTransId="{A0D9D866-108C-CD4D-A5D9-E28D5D1C42E9}" sibTransId="{D323919B-0CE6-AB49-945D-FBA64B606036}"/>
    <dgm:cxn modelId="{C1F94DE2-0F88-43BD-B3CF-650F5FF37D38}" type="presParOf" srcId="{601B6D56-ACC3-324F-8003-AE343CEDB1DA}" destId="{A7D3A534-6DAD-E04E-B98F-096DF2DEFCA1}" srcOrd="0" destOrd="0" presId="urn:microsoft.com/office/officeart/2005/8/layout/matrix3"/>
    <dgm:cxn modelId="{E6586C30-8E88-4B00-9FD2-1E1DE35ED233}" type="presParOf" srcId="{601B6D56-ACC3-324F-8003-AE343CEDB1DA}" destId="{3E4A2961-236D-0F4C-9E80-86712BFAB580}" srcOrd="1" destOrd="0" presId="urn:microsoft.com/office/officeart/2005/8/layout/matrix3"/>
    <dgm:cxn modelId="{8EB18C23-32E0-46AD-81AB-A4510E7C23DD}" type="presParOf" srcId="{601B6D56-ACC3-324F-8003-AE343CEDB1DA}" destId="{A09548F3-B76A-0245-A5C3-14EEB311712A}" srcOrd="2" destOrd="0" presId="urn:microsoft.com/office/officeart/2005/8/layout/matrix3"/>
    <dgm:cxn modelId="{7D35413B-8662-405E-AE9A-82D36F2B00A2}" type="presParOf" srcId="{601B6D56-ACC3-324F-8003-AE343CEDB1DA}" destId="{72B1B71A-E73B-EA49-85AE-5E43444083EF}" srcOrd="3" destOrd="0" presId="urn:microsoft.com/office/officeart/2005/8/layout/matrix3"/>
    <dgm:cxn modelId="{9E7ABBDB-B466-45F4-809E-AA9EB6F096E6}" type="presParOf" srcId="{601B6D56-ACC3-324F-8003-AE343CEDB1DA}" destId="{42FE37C2-1233-D046-8257-71F158BC2944}" srcOrd="4" destOrd="0" presId="urn:microsoft.com/office/officeart/2005/8/layout/matrix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37E958-CA74-469E-B947-BF4F0EDA932B}" type="doc">
      <dgm:prSet loTypeId="urn:microsoft.com/office/officeart/2008/layout/VerticalCurvedList" loCatId="list" qsTypeId="urn:microsoft.com/office/officeart/2005/8/quickstyle/simple1" qsCatId="simple" csTypeId="urn:microsoft.com/office/officeart/2005/8/colors/accent3_5" csCatId="accent3" phldr="1"/>
      <dgm:spPr/>
      <dgm:t>
        <a:bodyPr/>
        <a:lstStyle/>
        <a:p>
          <a:endParaRPr lang="en-US"/>
        </a:p>
      </dgm:t>
    </dgm:pt>
    <dgm:pt modelId="{AB483330-55B5-4104-86AF-44FE5329F1EA}">
      <dgm:prSet phldrT="[Text]" custT="1"/>
      <dgm:spPr/>
      <dgm:t>
        <a:bodyPr/>
        <a:lstStyle/>
        <a:p>
          <a:r>
            <a:rPr lang="en-IN" sz="2400" b="0" dirty="0" smtClean="0">
              <a:solidFill>
                <a:schemeClr val="tx1"/>
              </a:solidFill>
              <a:latin typeface="Calibri" pitchFamily="34" charset="0"/>
            </a:rPr>
            <a:t>System Design</a:t>
          </a:r>
          <a:endParaRPr lang="en-US" sz="2400" b="0" dirty="0">
            <a:solidFill>
              <a:schemeClr val="tx1"/>
            </a:solidFill>
            <a:latin typeface="+mn-lt"/>
            <a:cs typeface="Arial" panose="020B0604020202020204" pitchFamily="34" charset="0"/>
          </a:endParaRPr>
        </a:p>
      </dgm:t>
    </dgm:pt>
    <dgm:pt modelId="{A83C7FE8-1636-4CA7-91F0-2E9A4EB605E2}" type="par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566D4928-4528-4337-A5B6-605E4B5AA4D1}" type="sibTrans" cxnId="{29A0CF77-729A-4415-A4F1-F0B304A86F4C}">
      <dgm:prSet/>
      <dgm:spPr/>
      <dgm:t>
        <a:bodyPr/>
        <a:lstStyle/>
        <a:p>
          <a:endParaRPr lang="en-US">
            <a:latin typeface="Arial" panose="020B0604020202020204" pitchFamily="34" charset="0"/>
            <a:cs typeface="Arial" panose="020B0604020202020204" pitchFamily="34" charset="0"/>
          </a:endParaRPr>
        </a:p>
      </dgm:t>
    </dgm:pt>
    <dgm:pt modelId="{C6DA3CE5-3E86-4F05-9E77-AE9A2FD8C987}">
      <dgm:prSet phldrT="[Text]" custT="1"/>
      <dgm:spPr/>
      <dgm:t>
        <a:bodyPr/>
        <a:lstStyle/>
        <a:p>
          <a:r>
            <a:rPr lang="en-IN" sz="2400" b="0" dirty="0" smtClean="0">
              <a:solidFill>
                <a:schemeClr val="tx1"/>
              </a:solidFill>
              <a:latin typeface="Calibri" pitchFamily="34" charset="0"/>
            </a:rPr>
            <a:t>Recap</a:t>
          </a:r>
          <a:endParaRPr lang="en-US" sz="2400" b="0" dirty="0">
            <a:solidFill>
              <a:schemeClr val="tx1"/>
            </a:solidFill>
            <a:latin typeface="+mn-lt"/>
            <a:cs typeface="Arial" panose="020B0604020202020204" pitchFamily="34" charset="0"/>
          </a:endParaRPr>
        </a:p>
      </dgm:t>
    </dgm:pt>
    <dgm:pt modelId="{9D8F8315-A3EF-47A5-8DB5-1266545E6697}" type="par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4F526D40-1398-44DD-BDF9-EF359E7A924C}" type="sibTrans" cxnId="{4883E12F-6E0C-4DFF-859C-10C34A326D23}">
      <dgm:prSet/>
      <dgm:spPr/>
      <dgm:t>
        <a:bodyPr/>
        <a:lstStyle/>
        <a:p>
          <a:endParaRPr lang="en-US">
            <a:latin typeface="Arial" panose="020B0604020202020204" pitchFamily="34" charset="0"/>
            <a:cs typeface="Arial" panose="020B0604020202020204" pitchFamily="34" charset="0"/>
          </a:endParaRPr>
        </a:p>
      </dgm:t>
    </dgm:pt>
    <dgm:pt modelId="{DC7054CD-1204-4169-B8A1-523DC6096817}">
      <dgm:prSet phldrT="[Text]" custT="1"/>
      <dgm:spPr/>
      <dgm:t>
        <a:bodyPr/>
        <a:lstStyle/>
        <a:p>
          <a:r>
            <a:rPr lang="en-GB" sz="2400" b="0" dirty="0" smtClean="0">
              <a:solidFill>
                <a:schemeClr val="tx1"/>
              </a:solidFill>
              <a:latin typeface="Calibri" pitchFamily="34" charset="0"/>
            </a:rPr>
            <a:t>Hardware Configuration &amp; Estimate</a:t>
          </a:r>
          <a:endParaRPr lang="en-US" sz="2400" b="0" dirty="0">
            <a:solidFill>
              <a:schemeClr val="tx1"/>
            </a:solidFill>
            <a:latin typeface="+mn-lt"/>
            <a:cs typeface="Arial" panose="020B0604020202020204" pitchFamily="34" charset="0"/>
          </a:endParaRPr>
        </a:p>
      </dgm:t>
    </dgm:pt>
    <dgm:pt modelId="{CDB1AEAB-F1F0-4AA2-8914-9050ED2AF368}" type="parTrans" cxnId="{E6A2C1B0-73D4-4F4A-AA6A-2CA9116A4A17}">
      <dgm:prSet/>
      <dgm:spPr/>
      <dgm:t>
        <a:bodyPr/>
        <a:lstStyle/>
        <a:p>
          <a:endParaRPr lang="en-US"/>
        </a:p>
      </dgm:t>
    </dgm:pt>
    <dgm:pt modelId="{A66A1115-58BE-4606-AD56-E3C78D87F3E6}" type="sibTrans" cxnId="{E6A2C1B0-73D4-4F4A-AA6A-2CA9116A4A17}">
      <dgm:prSet/>
      <dgm:spPr/>
      <dgm:t>
        <a:bodyPr/>
        <a:lstStyle/>
        <a:p>
          <a:endParaRPr lang="en-US"/>
        </a:p>
      </dgm:t>
    </dgm:pt>
    <dgm:pt modelId="{3E2711A8-2616-48C3-97D3-F6AEBE756E95}">
      <dgm:prSet phldrT="[Text]" custT="1"/>
      <dgm:spPr/>
      <dgm:t>
        <a:bodyPr/>
        <a:lstStyle/>
        <a:p>
          <a:r>
            <a:rPr lang="en-GB" sz="2400" b="1" dirty="0" smtClean="0">
              <a:solidFill>
                <a:schemeClr val="bg1"/>
              </a:solidFill>
              <a:latin typeface="Calibri" pitchFamily="34" charset="0"/>
            </a:rPr>
            <a:t>Problems resolved</a:t>
          </a:r>
          <a:endParaRPr lang="en-US" sz="2400" b="1" dirty="0">
            <a:solidFill>
              <a:schemeClr val="bg1"/>
            </a:solidFill>
            <a:latin typeface="+mn-lt"/>
            <a:cs typeface="Arial" panose="020B0604020202020204" pitchFamily="34" charset="0"/>
          </a:endParaRPr>
        </a:p>
      </dgm:t>
    </dgm:pt>
    <dgm:pt modelId="{BFB64216-40F1-4B2B-BD76-43270A13C09D}" type="parTrans" cxnId="{E3663C00-6289-4688-BE25-98E80D76A6B2}">
      <dgm:prSet/>
      <dgm:spPr/>
      <dgm:t>
        <a:bodyPr/>
        <a:lstStyle/>
        <a:p>
          <a:endParaRPr lang="en-US"/>
        </a:p>
      </dgm:t>
    </dgm:pt>
    <dgm:pt modelId="{FDBBC9B6-14FD-45F8-B16A-948630DD2469}" type="sibTrans" cxnId="{E3663C00-6289-4688-BE25-98E80D76A6B2}">
      <dgm:prSet/>
      <dgm:spPr/>
      <dgm:t>
        <a:bodyPr/>
        <a:lstStyle/>
        <a:p>
          <a:endParaRPr lang="en-US"/>
        </a:p>
      </dgm:t>
    </dgm:pt>
    <dgm:pt modelId="{D9311095-710D-4F7E-9E78-0876D1E16EBC}">
      <dgm:prSet phldrT="[Text]" custT="1"/>
      <dgm:spPr/>
      <dgm:t>
        <a:bodyPr/>
        <a:lstStyle/>
        <a:p>
          <a:r>
            <a:rPr lang="en-GB" sz="2400" dirty="0" smtClean="0">
              <a:solidFill>
                <a:schemeClr val="tx1"/>
              </a:solidFill>
              <a:latin typeface="Calibri" pitchFamily="34" charset="0"/>
              <a:ea typeface="Calibri"/>
              <a:cs typeface="Calibri"/>
              <a:sym typeface="Calibri"/>
            </a:rPr>
            <a:t>Challenges in the Proposed System</a:t>
          </a:r>
        </a:p>
      </dgm:t>
    </dgm:pt>
    <dgm:pt modelId="{4AE9EF9C-54C2-4E57-A3B2-B23379A12B35}" type="parTrans" cxnId="{22604302-336D-475F-A1E2-2E101E7ABFC9}">
      <dgm:prSet/>
      <dgm:spPr/>
      <dgm:t>
        <a:bodyPr/>
        <a:lstStyle/>
        <a:p>
          <a:endParaRPr lang="en-US"/>
        </a:p>
      </dgm:t>
    </dgm:pt>
    <dgm:pt modelId="{76EB8912-CA32-4491-AAC8-0F7B63A51364}" type="sibTrans" cxnId="{22604302-336D-475F-A1E2-2E101E7ABFC9}">
      <dgm:prSet/>
      <dgm:spPr/>
      <dgm:t>
        <a:bodyPr/>
        <a:lstStyle/>
        <a:p>
          <a:endParaRPr lang="en-US"/>
        </a:p>
      </dgm:t>
    </dgm:pt>
    <dgm:pt modelId="{FD78CAC5-B1DC-498C-9CF1-0D226B8AD029}">
      <dgm:prSet phldrT="[Text]" custT="1"/>
      <dgm:spPr/>
      <dgm:t>
        <a:bodyPr/>
        <a:lstStyle/>
        <a:p>
          <a:r>
            <a:rPr lang="en-GB" sz="2400" dirty="0" smtClean="0">
              <a:solidFill>
                <a:schemeClr val="tx1"/>
              </a:solidFill>
              <a:latin typeface="Calibri" pitchFamily="34" charset="0"/>
              <a:ea typeface="Calibri"/>
              <a:cs typeface="Calibri"/>
              <a:sym typeface="Calibri"/>
            </a:rPr>
            <a:t>Marketing and Pricing Strategy</a:t>
          </a:r>
        </a:p>
      </dgm:t>
    </dgm:pt>
    <dgm:pt modelId="{D480C11C-9D36-4F30-8F93-445BE07E4F2D}" type="parTrans" cxnId="{848D9C34-F02B-45EB-B1A3-9A271A710C5D}">
      <dgm:prSet/>
      <dgm:spPr/>
      <dgm:t>
        <a:bodyPr/>
        <a:lstStyle/>
        <a:p>
          <a:endParaRPr lang="en-IN"/>
        </a:p>
      </dgm:t>
    </dgm:pt>
    <dgm:pt modelId="{C5D2B033-4B31-4A7C-B295-CE288BC0F199}" type="sibTrans" cxnId="{848D9C34-F02B-45EB-B1A3-9A271A710C5D}">
      <dgm:prSet/>
      <dgm:spPr/>
      <dgm:t>
        <a:bodyPr/>
        <a:lstStyle/>
        <a:p>
          <a:endParaRPr lang="en-IN"/>
        </a:p>
      </dgm:t>
    </dgm:pt>
    <dgm:pt modelId="{CCFC1922-0CD9-4E21-904D-7A7B97F289D9}" type="pres">
      <dgm:prSet presAssocID="{2A37E958-CA74-469E-B947-BF4F0EDA932B}" presName="Name0" presStyleCnt="0">
        <dgm:presLayoutVars>
          <dgm:chMax val="7"/>
          <dgm:chPref val="7"/>
          <dgm:dir/>
        </dgm:presLayoutVars>
      </dgm:prSet>
      <dgm:spPr/>
      <dgm:t>
        <a:bodyPr/>
        <a:lstStyle/>
        <a:p>
          <a:endParaRPr lang="en-US"/>
        </a:p>
      </dgm:t>
    </dgm:pt>
    <dgm:pt modelId="{4C220D03-CD73-474F-8152-F5F9134E16D5}" type="pres">
      <dgm:prSet presAssocID="{2A37E958-CA74-469E-B947-BF4F0EDA932B}" presName="Name1" presStyleCnt="0"/>
      <dgm:spPr/>
      <dgm:t>
        <a:bodyPr/>
        <a:lstStyle/>
        <a:p>
          <a:endParaRPr lang="en-US"/>
        </a:p>
      </dgm:t>
    </dgm:pt>
    <dgm:pt modelId="{D6DAC6B2-977C-413F-B790-FF44D3A98B64}" type="pres">
      <dgm:prSet presAssocID="{2A37E958-CA74-469E-B947-BF4F0EDA932B}" presName="cycle" presStyleCnt="0"/>
      <dgm:spPr/>
      <dgm:t>
        <a:bodyPr/>
        <a:lstStyle/>
        <a:p>
          <a:endParaRPr lang="en-US"/>
        </a:p>
      </dgm:t>
    </dgm:pt>
    <dgm:pt modelId="{26142C0C-518B-4B25-9FA6-FF8030A7CAF2}" type="pres">
      <dgm:prSet presAssocID="{2A37E958-CA74-469E-B947-BF4F0EDA932B}" presName="srcNode" presStyleLbl="node1" presStyleIdx="0" presStyleCnt="6"/>
      <dgm:spPr/>
      <dgm:t>
        <a:bodyPr/>
        <a:lstStyle/>
        <a:p>
          <a:endParaRPr lang="en-US"/>
        </a:p>
      </dgm:t>
    </dgm:pt>
    <dgm:pt modelId="{90974C26-C88C-4326-B859-D4D8A601AD17}" type="pres">
      <dgm:prSet presAssocID="{2A37E958-CA74-469E-B947-BF4F0EDA932B}" presName="conn" presStyleLbl="parChTrans1D2" presStyleIdx="0" presStyleCnt="1" custScaleY="99048"/>
      <dgm:spPr/>
      <dgm:t>
        <a:bodyPr/>
        <a:lstStyle/>
        <a:p>
          <a:endParaRPr lang="en-US"/>
        </a:p>
      </dgm:t>
    </dgm:pt>
    <dgm:pt modelId="{88141280-39AB-47BA-8713-22966BB960A5}" type="pres">
      <dgm:prSet presAssocID="{2A37E958-CA74-469E-B947-BF4F0EDA932B}" presName="extraNode" presStyleLbl="node1" presStyleIdx="0" presStyleCnt="6"/>
      <dgm:spPr/>
      <dgm:t>
        <a:bodyPr/>
        <a:lstStyle/>
        <a:p>
          <a:endParaRPr lang="en-US"/>
        </a:p>
      </dgm:t>
    </dgm:pt>
    <dgm:pt modelId="{159CF06A-07C5-4AD8-A08D-A93C54796212}" type="pres">
      <dgm:prSet presAssocID="{2A37E958-CA74-469E-B947-BF4F0EDA932B}" presName="dstNode" presStyleLbl="node1" presStyleIdx="0" presStyleCnt="6"/>
      <dgm:spPr/>
      <dgm:t>
        <a:bodyPr/>
        <a:lstStyle/>
        <a:p>
          <a:endParaRPr lang="en-US"/>
        </a:p>
      </dgm:t>
    </dgm:pt>
    <dgm:pt modelId="{C640CF34-F712-496A-9262-D921F1D5749B}" type="pres">
      <dgm:prSet presAssocID="{C6DA3CE5-3E86-4F05-9E77-AE9A2FD8C987}" presName="text_1" presStyleLbl="node1" presStyleIdx="0" presStyleCnt="6">
        <dgm:presLayoutVars>
          <dgm:bulletEnabled val="1"/>
        </dgm:presLayoutVars>
      </dgm:prSet>
      <dgm:spPr/>
      <dgm:t>
        <a:bodyPr/>
        <a:lstStyle/>
        <a:p>
          <a:endParaRPr lang="en-US"/>
        </a:p>
      </dgm:t>
    </dgm:pt>
    <dgm:pt modelId="{7D78A951-4ECA-4506-A95D-04E1272E3875}" type="pres">
      <dgm:prSet presAssocID="{C6DA3CE5-3E86-4F05-9E77-AE9A2FD8C987}" presName="accent_1" presStyleCnt="0"/>
      <dgm:spPr/>
      <dgm:t>
        <a:bodyPr/>
        <a:lstStyle/>
        <a:p>
          <a:endParaRPr lang="en-US"/>
        </a:p>
      </dgm:t>
    </dgm:pt>
    <dgm:pt modelId="{E751B983-743D-4A3E-ABA2-23C29111895A}" type="pres">
      <dgm:prSet presAssocID="{C6DA3CE5-3E86-4F05-9E77-AE9A2FD8C987}" presName="accentRepeatNode" presStyleLbl="solidFgAcc1" presStyleIdx="0" presStyleCnt="6"/>
      <dgm:spPr>
        <a:solidFill>
          <a:schemeClr val="bg1"/>
        </a:solidFill>
      </dgm:spPr>
      <dgm:t>
        <a:bodyPr/>
        <a:lstStyle/>
        <a:p>
          <a:endParaRPr lang="en-US"/>
        </a:p>
      </dgm:t>
    </dgm:pt>
    <dgm:pt modelId="{60396A62-9D69-4DEB-A048-F4F3C12C87FE}" type="pres">
      <dgm:prSet presAssocID="{AB483330-55B5-4104-86AF-44FE5329F1EA}" presName="text_2" presStyleLbl="node1" presStyleIdx="1" presStyleCnt="6">
        <dgm:presLayoutVars>
          <dgm:bulletEnabled val="1"/>
        </dgm:presLayoutVars>
      </dgm:prSet>
      <dgm:spPr/>
      <dgm:t>
        <a:bodyPr/>
        <a:lstStyle/>
        <a:p>
          <a:endParaRPr lang="en-US"/>
        </a:p>
      </dgm:t>
    </dgm:pt>
    <dgm:pt modelId="{0482BEBD-E9FF-4350-A49D-C4C18DE249D7}" type="pres">
      <dgm:prSet presAssocID="{AB483330-55B5-4104-86AF-44FE5329F1EA}" presName="accent_2" presStyleCnt="0"/>
      <dgm:spPr/>
      <dgm:t>
        <a:bodyPr/>
        <a:lstStyle/>
        <a:p>
          <a:endParaRPr lang="en-US"/>
        </a:p>
      </dgm:t>
    </dgm:pt>
    <dgm:pt modelId="{1AE2F1EE-EB29-4E8D-B167-72D3F43000CA}" type="pres">
      <dgm:prSet presAssocID="{AB483330-55B5-4104-86AF-44FE5329F1EA}" presName="accentRepeatNode" presStyleLbl="solidFgAcc1" presStyleIdx="1" presStyleCnt="6"/>
      <dgm:spPr>
        <a:solidFill>
          <a:schemeClr val="bg1"/>
        </a:solidFill>
      </dgm:spPr>
      <dgm:t>
        <a:bodyPr/>
        <a:lstStyle/>
        <a:p>
          <a:endParaRPr lang="en-US"/>
        </a:p>
      </dgm:t>
    </dgm:pt>
    <dgm:pt modelId="{032E7CDD-6FAA-4147-B34A-DE2FBD08939E}" type="pres">
      <dgm:prSet presAssocID="{DC7054CD-1204-4169-B8A1-523DC6096817}" presName="text_3" presStyleLbl="node1" presStyleIdx="2" presStyleCnt="6" custLinFactNeighborY="6917">
        <dgm:presLayoutVars>
          <dgm:bulletEnabled val="1"/>
        </dgm:presLayoutVars>
      </dgm:prSet>
      <dgm:spPr/>
      <dgm:t>
        <a:bodyPr/>
        <a:lstStyle/>
        <a:p>
          <a:endParaRPr lang="en-US"/>
        </a:p>
      </dgm:t>
    </dgm:pt>
    <dgm:pt modelId="{4B7FEF00-EF6C-4B39-A8F3-79D519F2ACC2}" type="pres">
      <dgm:prSet presAssocID="{DC7054CD-1204-4169-B8A1-523DC6096817}" presName="accent_3" presStyleCnt="0"/>
      <dgm:spPr/>
      <dgm:t>
        <a:bodyPr/>
        <a:lstStyle/>
        <a:p>
          <a:endParaRPr lang="en-US"/>
        </a:p>
      </dgm:t>
    </dgm:pt>
    <dgm:pt modelId="{F12CD78C-49FE-4E3D-A9AC-C0540BF8C1BF}" type="pres">
      <dgm:prSet presAssocID="{DC7054CD-1204-4169-B8A1-523DC6096817}" presName="accentRepeatNode" presStyleLbl="solidFgAcc1" presStyleIdx="2" presStyleCnt="6"/>
      <dgm:spPr>
        <a:solidFill>
          <a:schemeClr val="bg1"/>
        </a:solidFill>
      </dgm:spPr>
      <dgm:t>
        <a:bodyPr/>
        <a:lstStyle/>
        <a:p>
          <a:endParaRPr lang="en-US"/>
        </a:p>
      </dgm:t>
    </dgm:pt>
    <dgm:pt modelId="{EBD75379-1D26-4F85-A9E0-ECAE17B3D69B}" type="pres">
      <dgm:prSet presAssocID="{3E2711A8-2616-48C3-97D3-F6AEBE756E95}" presName="text_4" presStyleLbl="node1" presStyleIdx="3" presStyleCnt="6">
        <dgm:presLayoutVars>
          <dgm:bulletEnabled val="1"/>
        </dgm:presLayoutVars>
      </dgm:prSet>
      <dgm:spPr/>
      <dgm:t>
        <a:bodyPr/>
        <a:lstStyle/>
        <a:p>
          <a:endParaRPr lang="en-US"/>
        </a:p>
      </dgm:t>
    </dgm:pt>
    <dgm:pt modelId="{0ADBADB0-2D14-429F-B66A-8C7032B8D36B}" type="pres">
      <dgm:prSet presAssocID="{3E2711A8-2616-48C3-97D3-F6AEBE756E95}" presName="accent_4" presStyleCnt="0"/>
      <dgm:spPr/>
      <dgm:t>
        <a:bodyPr/>
        <a:lstStyle/>
        <a:p>
          <a:endParaRPr lang="en-IN"/>
        </a:p>
      </dgm:t>
    </dgm:pt>
    <dgm:pt modelId="{ABA49511-C9DB-40C6-B2BD-11BF90AC0590}" type="pres">
      <dgm:prSet presAssocID="{3E2711A8-2616-48C3-97D3-F6AEBE756E95}" presName="accentRepeatNode" presStyleLbl="solidFgAcc1" presStyleIdx="3" presStyleCnt="6"/>
      <dgm:spPr>
        <a:solidFill>
          <a:schemeClr val="accent1">
            <a:lumMod val="60000"/>
            <a:lumOff val="40000"/>
          </a:schemeClr>
        </a:solidFill>
      </dgm:spPr>
      <dgm:t>
        <a:bodyPr/>
        <a:lstStyle/>
        <a:p>
          <a:endParaRPr lang="en-IN"/>
        </a:p>
      </dgm:t>
    </dgm:pt>
    <dgm:pt modelId="{3D968EDB-AB15-4BFE-AA90-D231D85A07BD}" type="pres">
      <dgm:prSet presAssocID="{D9311095-710D-4F7E-9E78-0876D1E16EBC}" presName="text_5" presStyleLbl="node1" presStyleIdx="4" presStyleCnt="6">
        <dgm:presLayoutVars>
          <dgm:bulletEnabled val="1"/>
        </dgm:presLayoutVars>
      </dgm:prSet>
      <dgm:spPr/>
      <dgm:t>
        <a:bodyPr/>
        <a:lstStyle/>
        <a:p>
          <a:endParaRPr lang="en-US"/>
        </a:p>
      </dgm:t>
    </dgm:pt>
    <dgm:pt modelId="{65C0EAA1-91CF-4DE0-97C5-B604BF530FEE}" type="pres">
      <dgm:prSet presAssocID="{D9311095-710D-4F7E-9E78-0876D1E16EBC}" presName="accent_5" presStyleCnt="0"/>
      <dgm:spPr/>
      <dgm:t>
        <a:bodyPr/>
        <a:lstStyle/>
        <a:p>
          <a:endParaRPr lang="en-IN"/>
        </a:p>
      </dgm:t>
    </dgm:pt>
    <dgm:pt modelId="{79FDC72F-7488-4EB5-9EA3-3DF412FA4C01}" type="pres">
      <dgm:prSet presAssocID="{D9311095-710D-4F7E-9E78-0876D1E16EBC}" presName="accentRepeatNode" presStyleLbl="solidFgAcc1" presStyleIdx="4" presStyleCnt="6"/>
      <dgm:spPr/>
      <dgm:t>
        <a:bodyPr/>
        <a:lstStyle/>
        <a:p>
          <a:endParaRPr lang="en-IN"/>
        </a:p>
      </dgm:t>
    </dgm:pt>
    <dgm:pt modelId="{BF6F19F2-B880-4E6D-8CE4-28D447DBC37A}" type="pres">
      <dgm:prSet presAssocID="{FD78CAC5-B1DC-498C-9CF1-0D226B8AD029}" presName="text_6" presStyleLbl="node1" presStyleIdx="5" presStyleCnt="6">
        <dgm:presLayoutVars>
          <dgm:bulletEnabled val="1"/>
        </dgm:presLayoutVars>
      </dgm:prSet>
      <dgm:spPr/>
      <dgm:t>
        <a:bodyPr/>
        <a:lstStyle/>
        <a:p>
          <a:endParaRPr lang="en-IN"/>
        </a:p>
      </dgm:t>
    </dgm:pt>
    <dgm:pt modelId="{C9A83076-4CEB-4E54-9CC7-B559FC80EEEA}" type="pres">
      <dgm:prSet presAssocID="{FD78CAC5-B1DC-498C-9CF1-0D226B8AD029}" presName="accent_6" presStyleCnt="0"/>
      <dgm:spPr/>
    </dgm:pt>
    <dgm:pt modelId="{D33F90B9-D24A-455F-9D57-BA5794C618BC}" type="pres">
      <dgm:prSet presAssocID="{FD78CAC5-B1DC-498C-9CF1-0D226B8AD029}" presName="accentRepeatNode" presStyleLbl="solidFgAcc1" presStyleIdx="5" presStyleCnt="6"/>
      <dgm:spPr/>
    </dgm:pt>
  </dgm:ptLst>
  <dgm:cxnLst>
    <dgm:cxn modelId="{E3663C00-6289-4688-BE25-98E80D76A6B2}" srcId="{2A37E958-CA74-469E-B947-BF4F0EDA932B}" destId="{3E2711A8-2616-48C3-97D3-F6AEBE756E95}" srcOrd="3" destOrd="0" parTransId="{BFB64216-40F1-4B2B-BD76-43270A13C09D}" sibTransId="{FDBBC9B6-14FD-45F8-B16A-948630DD2469}"/>
    <dgm:cxn modelId="{3B9709B9-D0DA-461B-970D-02C935F8DADA}" type="presOf" srcId="{C6DA3CE5-3E86-4F05-9E77-AE9A2FD8C987}" destId="{C640CF34-F712-496A-9262-D921F1D5749B}" srcOrd="0" destOrd="0" presId="urn:microsoft.com/office/officeart/2008/layout/VerticalCurvedList"/>
    <dgm:cxn modelId="{3157A916-438C-49D4-8A7C-516121B4ED9F}" type="presOf" srcId="{3E2711A8-2616-48C3-97D3-F6AEBE756E95}" destId="{EBD75379-1D26-4F85-A9E0-ECAE17B3D69B}" srcOrd="0" destOrd="0" presId="urn:microsoft.com/office/officeart/2008/layout/VerticalCurvedList"/>
    <dgm:cxn modelId="{E6A2C1B0-73D4-4F4A-AA6A-2CA9116A4A17}" srcId="{2A37E958-CA74-469E-B947-BF4F0EDA932B}" destId="{DC7054CD-1204-4169-B8A1-523DC6096817}" srcOrd="2" destOrd="0" parTransId="{CDB1AEAB-F1F0-4AA2-8914-9050ED2AF368}" sibTransId="{A66A1115-58BE-4606-AD56-E3C78D87F3E6}"/>
    <dgm:cxn modelId="{226443EF-4EC8-4A0D-BB54-0D0744C90E1E}" type="presOf" srcId="{2A37E958-CA74-469E-B947-BF4F0EDA932B}" destId="{CCFC1922-0CD9-4E21-904D-7A7B97F289D9}" srcOrd="0" destOrd="0" presId="urn:microsoft.com/office/officeart/2008/layout/VerticalCurvedList"/>
    <dgm:cxn modelId="{4883E12F-6E0C-4DFF-859C-10C34A326D23}" srcId="{2A37E958-CA74-469E-B947-BF4F0EDA932B}" destId="{C6DA3CE5-3E86-4F05-9E77-AE9A2FD8C987}" srcOrd="0" destOrd="0" parTransId="{9D8F8315-A3EF-47A5-8DB5-1266545E6697}" sibTransId="{4F526D40-1398-44DD-BDF9-EF359E7A924C}"/>
    <dgm:cxn modelId="{29A0CF77-729A-4415-A4F1-F0B304A86F4C}" srcId="{2A37E958-CA74-469E-B947-BF4F0EDA932B}" destId="{AB483330-55B5-4104-86AF-44FE5329F1EA}" srcOrd="1" destOrd="0" parTransId="{A83C7FE8-1636-4CA7-91F0-2E9A4EB605E2}" sibTransId="{566D4928-4528-4337-A5B6-605E4B5AA4D1}"/>
    <dgm:cxn modelId="{CB29A158-BAD9-42CC-BDDB-459C20821C59}" type="presOf" srcId="{4F526D40-1398-44DD-BDF9-EF359E7A924C}" destId="{90974C26-C88C-4326-B859-D4D8A601AD17}" srcOrd="0" destOrd="0" presId="urn:microsoft.com/office/officeart/2008/layout/VerticalCurvedList"/>
    <dgm:cxn modelId="{848D9C34-F02B-45EB-B1A3-9A271A710C5D}" srcId="{2A37E958-CA74-469E-B947-BF4F0EDA932B}" destId="{FD78CAC5-B1DC-498C-9CF1-0D226B8AD029}" srcOrd="5" destOrd="0" parTransId="{D480C11C-9D36-4F30-8F93-445BE07E4F2D}" sibTransId="{C5D2B033-4B31-4A7C-B295-CE288BC0F199}"/>
    <dgm:cxn modelId="{95268C20-2675-4B12-8F3C-15300E1D0659}" type="presOf" srcId="{AB483330-55B5-4104-86AF-44FE5329F1EA}" destId="{60396A62-9D69-4DEB-A048-F4F3C12C87FE}" srcOrd="0" destOrd="0" presId="urn:microsoft.com/office/officeart/2008/layout/VerticalCurvedList"/>
    <dgm:cxn modelId="{22604302-336D-475F-A1E2-2E101E7ABFC9}" srcId="{2A37E958-CA74-469E-B947-BF4F0EDA932B}" destId="{D9311095-710D-4F7E-9E78-0876D1E16EBC}" srcOrd="4" destOrd="0" parTransId="{4AE9EF9C-54C2-4E57-A3B2-B23379A12B35}" sibTransId="{76EB8912-CA32-4491-AAC8-0F7B63A51364}"/>
    <dgm:cxn modelId="{4F83599C-7A5B-46A2-891D-2020D16F3850}" type="presOf" srcId="{D9311095-710D-4F7E-9E78-0876D1E16EBC}" destId="{3D968EDB-AB15-4BFE-AA90-D231D85A07BD}" srcOrd="0" destOrd="0" presId="urn:microsoft.com/office/officeart/2008/layout/VerticalCurvedList"/>
    <dgm:cxn modelId="{B4A3EB9B-AC48-4073-8FF0-090ACA850D41}" type="presOf" srcId="{FD78CAC5-B1DC-498C-9CF1-0D226B8AD029}" destId="{BF6F19F2-B880-4E6D-8CE4-28D447DBC37A}" srcOrd="0" destOrd="0" presId="urn:microsoft.com/office/officeart/2008/layout/VerticalCurvedList"/>
    <dgm:cxn modelId="{E4A20424-9740-4636-BB43-1DE3A4D0D921}" type="presOf" srcId="{DC7054CD-1204-4169-B8A1-523DC6096817}" destId="{032E7CDD-6FAA-4147-B34A-DE2FBD08939E}" srcOrd="0" destOrd="0" presId="urn:microsoft.com/office/officeart/2008/layout/VerticalCurvedList"/>
    <dgm:cxn modelId="{897BEFCD-54C2-476D-A557-4A03BBB7E12D}" type="presParOf" srcId="{CCFC1922-0CD9-4E21-904D-7A7B97F289D9}" destId="{4C220D03-CD73-474F-8152-F5F9134E16D5}" srcOrd="0" destOrd="0" presId="urn:microsoft.com/office/officeart/2008/layout/VerticalCurvedList"/>
    <dgm:cxn modelId="{9C8A72CD-E3DD-4B13-AC3E-326E0CA19CAD}" type="presParOf" srcId="{4C220D03-CD73-474F-8152-F5F9134E16D5}" destId="{D6DAC6B2-977C-413F-B790-FF44D3A98B64}" srcOrd="0" destOrd="0" presId="urn:microsoft.com/office/officeart/2008/layout/VerticalCurvedList"/>
    <dgm:cxn modelId="{7BF62806-67C5-4821-8771-CAD240E4A62A}" type="presParOf" srcId="{D6DAC6B2-977C-413F-B790-FF44D3A98B64}" destId="{26142C0C-518B-4B25-9FA6-FF8030A7CAF2}" srcOrd="0" destOrd="0" presId="urn:microsoft.com/office/officeart/2008/layout/VerticalCurvedList"/>
    <dgm:cxn modelId="{05CE050A-C063-4452-90EB-B12789F136A0}" type="presParOf" srcId="{D6DAC6B2-977C-413F-B790-FF44D3A98B64}" destId="{90974C26-C88C-4326-B859-D4D8A601AD17}" srcOrd="1" destOrd="0" presId="urn:microsoft.com/office/officeart/2008/layout/VerticalCurvedList"/>
    <dgm:cxn modelId="{4D1C87EB-789C-413E-9E76-F6F5C9249A0A}" type="presParOf" srcId="{D6DAC6B2-977C-413F-B790-FF44D3A98B64}" destId="{88141280-39AB-47BA-8713-22966BB960A5}" srcOrd="2" destOrd="0" presId="urn:microsoft.com/office/officeart/2008/layout/VerticalCurvedList"/>
    <dgm:cxn modelId="{DD4DE135-7877-4A4B-82F0-9EFD19CC550A}" type="presParOf" srcId="{D6DAC6B2-977C-413F-B790-FF44D3A98B64}" destId="{159CF06A-07C5-4AD8-A08D-A93C54796212}" srcOrd="3" destOrd="0" presId="urn:microsoft.com/office/officeart/2008/layout/VerticalCurvedList"/>
    <dgm:cxn modelId="{F4EE3C6C-3348-43E1-9D46-0872BC7EDB81}" type="presParOf" srcId="{4C220D03-CD73-474F-8152-F5F9134E16D5}" destId="{C640CF34-F712-496A-9262-D921F1D5749B}" srcOrd="1" destOrd="0" presId="urn:microsoft.com/office/officeart/2008/layout/VerticalCurvedList"/>
    <dgm:cxn modelId="{09E91618-645F-4E3B-B857-039CC7B1BCC5}" type="presParOf" srcId="{4C220D03-CD73-474F-8152-F5F9134E16D5}" destId="{7D78A951-4ECA-4506-A95D-04E1272E3875}" srcOrd="2" destOrd="0" presId="urn:microsoft.com/office/officeart/2008/layout/VerticalCurvedList"/>
    <dgm:cxn modelId="{881ABB5C-4153-4C65-A154-D50247BC2A2F}" type="presParOf" srcId="{7D78A951-4ECA-4506-A95D-04E1272E3875}" destId="{E751B983-743D-4A3E-ABA2-23C29111895A}" srcOrd="0" destOrd="0" presId="urn:microsoft.com/office/officeart/2008/layout/VerticalCurvedList"/>
    <dgm:cxn modelId="{83960502-F2ED-4B67-AD74-DFB5271CC038}" type="presParOf" srcId="{4C220D03-CD73-474F-8152-F5F9134E16D5}" destId="{60396A62-9D69-4DEB-A048-F4F3C12C87FE}" srcOrd="3" destOrd="0" presId="urn:microsoft.com/office/officeart/2008/layout/VerticalCurvedList"/>
    <dgm:cxn modelId="{4D9C61DE-EFF8-4AA8-9F8F-46E0ADD1438C}" type="presParOf" srcId="{4C220D03-CD73-474F-8152-F5F9134E16D5}" destId="{0482BEBD-E9FF-4350-A49D-C4C18DE249D7}" srcOrd="4" destOrd="0" presId="urn:microsoft.com/office/officeart/2008/layout/VerticalCurvedList"/>
    <dgm:cxn modelId="{7CDC7841-D516-4502-A4C4-0F202D3B030F}" type="presParOf" srcId="{0482BEBD-E9FF-4350-A49D-C4C18DE249D7}" destId="{1AE2F1EE-EB29-4E8D-B167-72D3F43000CA}" srcOrd="0" destOrd="0" presId="urn:microsoft.com/office/officeart/2008/layout/VerticalCurvedList"/>
    <dgm:cxn modelId="{599703A2-BCD4-4706-922D-DBB08A1EFE72}" type="presParOf" srcId="{4C220D03-CD73-474F-8152-F5F9134E16D5}" destId="{032E7CDD-6FAA-4147-B34A-DE2FBD08939E}" srcOrd="5" destOrd="0" presId="urn:microsoft.com/office/officeart/2008/layout/VerticalCurvedList"/>
    <dgm:cxn modelId="{6D250EE8-47B9-46E7-9DED-7902935E86B1}" type="presParOf" srcId="{4C220D03-CD73-474F-8152-F5F9134E16D5}" destId="{4B7FEF00-EF6C-4B39-A8F3-79D519F2ACC2}" srcOrd="6" destOrd="0" presId="urn:microsoft.com/office/officeart/2008/layout/VerticalCurvedList"/>
    <dgm:cxn modelId="{277B54D6-3E5F-4440-9676-69C7328025E9}" type="presParOf" srcId="{4B7FEF00-EF6C-4B39-A8F3-79D519F2ACC2}" destId="{F12CD78C-49FE-4E3D-A9AC-C0540BF8C1BF}" srcOrd="0" destOrd="0" presId="urn:microsoft.com/office/officeart/2008/layout/VerticalCurvedList"/>
    <dgm:cxn modelId="{003D6C18-54E4-4902-85DD-07DB35D9B1B6}" type="presParOf" srcId="{4C220D03-CD73-474F-8152-F5F9134E16D5}" destId="{EBD75379-1D26-4F85-A9E0-ECAE17B3D69B}" srcOrd="7" destOrd="0" presId="urn:microsoft.com/office/officeart/2008/layout/VerticalCurvedList"/>
    <dgm:cxn modelId="{305937E4-D6E8-4452-968A-343D454EF866}" type="presParOf" srcId="{4C220D03-CD73-474F-8152-F5F9134E16D5}" destId="{0ADBADB0-2D14-429F-B66A-8C7032B8D36B}" srcOrd="8" destOrd="0" presId="urn:microsoft.com/office/officeart/2008/layout/VerticalCurvedList"/>
    <dgm:cxn modelId="{0BE6EACE-760C-41AA-80AC-0792FC865570}" type="presParOf" srcId="{0ADBADB0-2D14-429F-B66A-8C7032B8D36B}" destId="{ABA49511-C9DB-40C6-B2BD-11BF90AC0590}" srcOrd="0" destOrd="0" presId="urn:microsoft.com/office/officeart/2008/layout/VerticalCurvedList"/>
    <dgm:cxn modelId="{F0F19143-8B2B-4ADC-BDA0-CA8F5B9D0DBC}" type="presParOf" srcId="{4C220D03-CD73-474F-8152-F5F9134E16D5}" destId="{3D968EDB-AB15-4BFE-AA90-D231D85A07BD}" srcOrd="9" destOrd="0" presId="urn:microsoft.com/office/officeart/2008/layout/VerticalCurvedList"/>
    <dgm:cxn modelId="{B7C30AE3-D7D4-41E2-A9D4-788638C16847}" type="presParOf" srcId="{4C220D03-CD73-474F-8152-F5F9134E16D5}" destId="{65C0EAA1-91CF-4DE0-97C5-B604BF530FEE}" srcOrd="10" destOrd="0" presId="urn:microsoft.com/office/officeart/2008/layout/VerticalCurvedList"/>
    <dgm:cxn modelId="{2EB714F6-3EB8-4DAE-8749-964D081B048E}" type="presParOf" srcId="{65C0EAA1-91CF-4DE0-97C5-B604BF530FEE}" destId="{79FDC72F-7488-4EB5-9EA3-3DF412FA4C01}" srcOrd="0" destOrd="0" presId="urn:microsoft.com/office/officeart/2008/layout/VerticalCurvedList"/>
    <dgm:cxn modelId="{75559747-05AB-42F4-A92A-2737E99F3C05}" type="presParOf" srcId="{4C220D03-CD73-474F-8152-F5F9134E16D5}" destId="{BF6F19F2-B880-4E6D-8CE4-28D447DBC37A}" srcOrd="11" destOrd="0" presId="urn:microsoft.com/office/officeart/2008/layout/VerticalCurvedList"/>
    <dgm:cxn modelId="{05FBAD6D-A417-458E-A08F-D1577B91EFBE}" type="presParOf" srcId="{4C220D03-CD73-474F-8152-F5F9134E16D5}" destId="{C9A83076-4CEB-4E54-9CC7-B559FC80EEEA}" srcOrd="12" destOrd="0" presId="urn:microsoft.com/office/officeart/2008/layout/VerticalCurvedList"/>
    <dgm:cxn modelId="{D70AA7A8-98AD-4671-9BB2-D1D8BBF45F8E}" type="presParOf" srcId="{C9A83076-4CEB-4E54-9CC7-B559FC80EEEA}" destId="{D33F90B9-D24A-455F-9D57-BA5794C618BC}" srcOrd="0" destOrd="0" presId="urn:microsoft.com/office/officeart/2008/layout/VerticalCurv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974C26-C88C-4326-B859-D4D8A601AD17}">
      <dsp:nvSpPr>
        <dsp:cNvPr id="0" name=""/>
        <dsp:cNvSpPr/>
      </dsp:nvSpPr>
      <dsp:spPr>
        <a:xfrm>
          <a:off x="-4640106" y="-685057"/>
          <a:ext cx="5527188" cy="5474570"/>
        </a:xfrm>
        <a:prstGeom prst="blockArc">
          <a:avLst>
            <a:gd name="adj1" fmla="val 18900000"/>
            <a:gd name="adj2" fmla="val 2700000"/>
            <a:gd name="adj3" fmla="val 391"/>
          </a:avLst>
        </a:prstGeom>
        <a:noFill/>
        <a:ln w="254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0CF34-F712-496A-9262-D921F1D5749B}">
      <dsp:nvSpPr>
        <dsp:cNvPr id="0" name=""/>
        <dsp:cNvSpPr/>
      </dsp:nvSpPr>
      <dsp:spPr>
        <a:xfrm>
          <a:off x="331224" y="216140"/>
          <a:ext cx="6145876" cy="432117"/>
        </a:xfrm>
        <a:prstGeom prst="rect">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1" kern="1200" dirty="0" smtClean="0">
              <a:solidFill>
                <a:schemeClr val="bg1"/>
              </a:solidFill>
              <a:latin typeface="Calibri" pitchFamily="34" charset="0"/>
            </a:rPr>
            <a:t>Recap</a:t>
          </a:r>
          <a:endParaRPr lang="en-US" sz="2400" b="1" kern="1200" dirty="0">
            <a:solidFill>
              <a:schemeClr val="bg1"/>
            </a:solidFill>
            <a:latin typeface="+mn-lt"/>
            <a:cs typeface="Arial" panose="020B0604020202020204" pitchFamily="34" charset="0"/>
          </a:endParaRPr>
        </a:p>
      </dsp:txBody>
      <dsp:txXfrm>
        <a:off x="331224" y="216140"/>
        <a:ext cx="6145876" cy="432117"/>
      </dsp:txXfrm>
    </dsp:sp>
    <dsp:sp modelId="{E751B983-743D-4A3E-ABA2-23C29111895A}">
      <dsp:nvSpPr>
        <dsp:cNvPr id="0" name=""/>
        <dsp:cNvSpPr/>
      </dsp:nvSpPr>
      <dsp:spPr>
        <a:xfrm>
          <a:off x="61151" y="162126"/>
          <a:ext cx="540146" cy="540146"/>
        </a:xfrm>
        <a:prstGeom prst="ellipse">
          <a:avLst/>
        </a:prstGeom>
        <a:solidFill>
          <a:schemeClr val="accent1">
            <a:lumMod val="60000"/>
            <a:lumOff val="4000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396A62-9D69-4DEB-A048-F4F3C12C87FE}">
      <dsp:nvSpPr>
        <dsp:cNvPr id="0" name=""/>
        <dsp:cNvSpPr/>
      </dsp:nvSpPr>
      <dsp:spPr>
        <a:xfrm>
          <a:off x="686670" y="864234"/>
          <a:ext cx="5790430" cy="432117"/>
        </a:xfrm>
        <a:prstGeom prst="rect">
          <a:avLst/>
        </a:prstGeom>
        <a:solidFill>
          <a:schemeClr val="accent3">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kern="1200" dirty="0" smtClean="0">
              <a:solidFill>
                <a:schemeClr val="tx1"/>
              </a:solidFill>
              <a:latin typeface="Calibri" pitchFamily="34" charset="0"/>
            </a:rPr>
            <a:t>System Design</a:t>
          </a:r>
          <a:endParaRPr lang="en-US" sz="2400" kern="1200" dirty="0">
            <a:solidFill>
              <a:schemeClr val="tx1"/>
            </a:solidFill>
            <a:latin typeface="+mn-lt"/>
            <a:cs typeface="Arial" panose="020B0604020202020204" pitchFamily="34" charset="0"/>
          </a:endParaRPr>
        </a:p>
      </dsp:txBody>
      <dsp:txXfrm>
        <a:off x="686670" y="864234"/>
        <a:ext cx="5790430" cy="432117"/>
      </dsp:txXfrm>
    </dsp:sp>
    <dsp:sp modelId="{1AE2F1EE-EB29-4E8D-B167-72D3F43000CA}">
      <dsp:nvSpPr>
        <dsp:cNvPr id="0" name=""/>
        <dsp:cNvSpPr/>
      </dsp:nvSpPr>
      <dsp:spPr>
        <a:xfrm>
          <a:off x="416597" y="810219"/>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8000"/>
            </a:schemeClr>
          </a:solidFill>
          <a:prstDash val="solid"/>
        </a:ln>
        <a:effectLst/>
      </dsp:spPr>
      <dsp:style>
        <a:lnRef idx="2">
          <a:scrgbClr r="0" g="0" b="0"/>
        </a:lnRef>
        <a:fillRef idx="1">
          <a:scrgbClr r="0" g="0" b="0"/>
        </a:fillRef>
        <a:effectRef idx="0">
          <a:scrgbClr r="0" g="0" b="0"/>
        </a:effectRef>
        <a:fontRef idx="minor"/>
      </dsp:style>
    </dsp:sp>
    <dsp:sp modelId="{032E7CDD-6FAA-4147-B34A-DE2FBD08939E}">
      <dsp:nvSpPr>
        <dsp:cNvPr id="0" name=""/>
        <dsp:cNvSpPr/>
      </dsp:nvSpPr>
      <dsp:spPr>
        <a:xfrm>
          <a:off x="849207" y="1542217"/>
          <a:ext cx="5627894" cy="432117"/>
        </a:xfrm>
        <a:prstGeom prst="rect">
          <a:avLst/>
        </a:prstGeom>
        <a:solidFill>
          <a:schemeClr val="accent3">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rPr>
            <a:t>Hardware Configuration &amp; Estimate</a:t>
          </a:r>
          <a:endParaRPr lang="en-US" sz="2400" kern="1200" dirty="0">
            <a:solidFill>
              <a:schemeClr val="tx1"/>
            </a:solidFill>
            <a:latin typeface="+mn-lt"/>
            <a:cs typeface="Arial" panose="020B0604020202020204" pitchFamily="34" charset="0"/>
          </a:endParaRPr>
        </a:p>
      </dsp:txBody>
      <dsp:txXfrm>
        <a:off x="849207" y="1542217"/>
        <a:ext cx="5627894" cy="432117"/>
      </dsp:txXfrm>
    </dsp:sp>
    <dsp:sp modelId="{F12CD78C-49FE-4E3D-A9AC-C0540BF8C1BF}">
      <dsp:nvSpPr>
        <dsp:cNvPr id="0" name=""/>
        <dsp:cNvSpPr/>
      </dsp:nvSpPr>
      <dsp:spPr>
        <a:xfrm>
          <a:off x="579133" y="1458313"/>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16000"/>
            </a:schemeClr>
          </a:solidFill>
          <a:prstDash val="solid"/>
        </a:ln>
        <a:effectLst/>
      </dsp:spPr>
      <dsp:style>
        <a:lnRef idx="2">
          <a:scrgbClr r="0" g="0" b="0"/>
        </a:lnRef>
        <a:fillRef idx="1">
          <a:scrgbClr r="0" g="0" b="0"/>
        </a:fillRef>
        <a:effectRef idx="0">
          <a:scrgbClr r="0" g="0" b="0"/>
        </a:effectRef>
        <a:fontRef idx="minor"/>
      </dsp:style>
    </dsp:sp>
    <dsp:sp modelId="{EBD75379-1D26-4F85-A9E0-ECAE17B3D69B}">
      <dsp:nvSpPr>
        <dsp:cNvPr id="0" name=""/>
        <dsp:cNvSpPr/>
      </dsp:nvSpPr>
      <dsp:spPr>
        <a:xfrm>
          <a:off x="849207" y="2160011"/>
          <a:ext cx="5627894" cy="432117"/>
        </a:xfrm>
        <a:prstGeom prst="rect">
          <a:avLst/>
        </a:prstGeom>
        <a:solidFill>
          <a:schemeClr val="accent3">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rPr>
            <a:t>Problems resolved</a:t>
          </a:r>
          <a:endParaRPr lang="en-US" sz="2400" kern="1200" dirty="0">
            <a:solidFill>
              <a:schemeClr val="tx1"/>
            </a:solidFill>
            <a:latin typeface="+mn-lt"/>
            <a:cs typeface="Arial" panose="020B0604020202020204" pitchFamily="34" charset="0"/>
          </a:endParaRPr>
        </a:p>
      </dsp:txBody>
      <dsp:txXfrm>
        <a:off x="849207" y="2160011"/>
        <a:ext cx="5627894" cy="432117"/>
      </dsp:txXfrm>
    </dsp:sp>
    <dsp:sp modelId="{ABA49511-C9DB-40C6-B2BD-11BF90AC0590}">
      <dsp:nvSpPr>
        <dsp:cNvPr id="0" name=""/>
        <dsp:cNvSpPr/>
      </dsp:nvSpPr>
      <dsp:spPr>
        <a:xfrm>
          <a:off x="579133" y="2105996"/>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24000"/>
            </a:schemeClr>
          </a:solidFill>
          <a:prstDash val="solid"/>
        </a:ln>
        <a:effectLst/>
      </dsp:spPr>
      <dsp:style>
        <a:lnRef idx="2">
          <a:scrgbClr r="0" g="0" b="0"/>
        </a:lnRef>
        <a:fillRef idx="1">
          <a:scrgbClr r="0" g="0" b="0"/>
        </a:fillRef>
        <a:effectRef idx="0">
          <a:scrgbClr r="0" g="0" b="0"/>
        </a:effectRef>
        <a:fontRef idx="minor"/>
      </dsp:style>
    </dsp:sp>
    <dsp:sp modelId="{3D968EDB-AB15-4BFE-AA90-D231D85A07BD}">
      <dsp:nvSpPr>
        <dsp:cNvPr id="0" name=""/>
        <dsp:cNvSpPr/>
      </dsp:nvSpPr>
      <dsp:spPr>
        <a:xfrm>
          <a:off x="686670" y="2808104"/>
          <a:ext cx="5790430" cy="432117"/>
        </a:xfrm>
        <a:prstGeom prst="rect">
          <a:avLst/>
        </a:prstGeom>
        <a:solidFill>
          <a:schemeClr val="accent3">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ea typeface="Calibri"/>
              <a:cs typeface="Calibri"/>
              <a:sym typeface="Calibri"/>
            </a:rPr>
            <a:t>Challenges in the Proposed System</a:t>
          </a:r>
        </a:p>
      </dsp:txBody>
      <dsp:txXfrm>
        <a:off x="686670" y="2808104"/>
        <a:ext cx="5790430" cy="432117"/>
      </dsp:txXfrm>
    </dsp:sp>
    <dsp:sp modelId="{79FDC72F-7488-4EB5-9EA3-3DF412FA4C01}">
      <dsp:nvSpPr>
        <dsp:cNvPr id="0" name=""/>
        <dsp:cNvSpPr/>
      </dsp:nvSpPr>
      <dsp:spPr>
        <a:xfrm>
          <a:off x="416597" y="2754089"/>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32000"/>
            </a:schemeClr>
          </a:solidFill>
          <a:prstDash val="solid"/>
        </a:ln>
        <a:effectLst/>
      </dsp:spPr>
      <dsp:style>
        <a:lnRef idx="2">
          <a:scrgbClr r="0" g="0" b="0"/>
        </a:lnRef>
        <a:fillRef idx="1">
          <a:scrgbClr r="0" g="0" b="0"/>
        </a:fillRef>
        <a:effectRef idx="0">
          <a:scrgbClr r="0" g="0" b="0"/>
        </a:effectRef>
        <a:fontRef idx="minor"/>
      </dsp:style>
    </dsp:sp>
    <dsp:sp modelId="{BF6F19F2-B880-4E6D-8CE4-28D447DBC37A}">
      <dsp:nvSpPr>
        <dsp:cNvPr id="0" name=""/>
        <dsp:cNvSpPr/>
      </dsp:nvSpPr>
      <dsp:spPr>
        <a:xfrm>
          <a:off x="331224" y="3456198"/>
          <a:ext cx="6145876" cy="432117"/>
        </a:xfrm>
        <a:prstGeom prst="rect">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ea typeface="Calibri"/>
              <a:cs typeface="Calibri"/>
              <a:sym typeface="Calibri"/>
            </a:rPr>
            <a:t>Marketing and Pricing Strategy</a:t>
          </a:r>
        </a:p>
      </dsp:txBody>
      <dsp:txXfrm>
        <a:off x="331224" y="3456198"/>
        <a:ext cx="6145876" cy="432117"/>
      </dsp:txXfrm>
    </dsp:sp>
    <dsp:sp modelId="{D33F90B9-D24A-455F-9D57-BA5794C618BC}">
      <dsp:nvSpPr>
        <dsp:cNvPr id="0" name=""/>
        <dsp:cNvSpPr/>
      </dsp:nvSpPr>
      <dsp:spPr>
        <a:xfrm>
          <a:off x="61151" y="3402183"/>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974C26-C88C-4326-B859-D4D8A601AD17}">
      <dsp:nvSpPr>
        <dsp:cNvPr id="0" name=""/>
        <dsp:cNvSpPr/>
      </dsp:nvSpPr>
      <dsp:spPr>
        <a:xfrm>
          <a:off x="-4640106" y="-685057"/>
          <a:ext cx="5527188" cy="5474570"/>
        </a:xfrm>
        <a:prstGeom prst="blockArc">
          <a:avLst>
            <a:gd name="adj1" fmla="val 18900000"/>
            <a:gd name="adj2" fmla="val 2700000"/>
            <a:gd name="adj3" fmla="val 391"/>
          </a:avLst>
        </a:prstGeom>
        <a:noFill/>
        <a:ln w="254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0CF34-F712-496A-9262-D921F1D5749B}">
      <dsp:nvSpPr>
        <dsp:cNvPr id="0" name=""/>
        <dsp:cNvSpPr/>
      </dsp:nvSpPr>
      <dsp:spPr>
        <a:xfrm>
          <a:off x="331224" y="216140"/>
          <a:ext cx="6145876" cy="432117"/>
        </a:xfrm>
        <a:prstGeom prst="rect">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0" kern="1200" dirty="0" smtClean="0">
              <a:solidFill>
                <a:schemeClr val="tx1"/>
              </a:solidFill>
              <a:latin typeface="Calibri" pitchFamily="34" charset="0"/>
            </a:rPr>
            <a:t>Recap</a:t>
          </a:r>
          <a:endParaRPr lang="en-US" sz="2400" b="0" kern="1200" dirty="0">
            <a:solidFill>
              <a:schemeClr val="tx1"/>
            </a:solidFill>
            <a:latin typeface="+mn-lt"/>
            <a:cs typeface="Arial" panose="020B0604020202020204" pitchFamily="34" charset="0"/>
          </a:endParaRPr>
        </a:p>
      </dsp:txBody>
      <dsp:txXfrm>
        <a:off x="331224" y="216140"/>
        <a:ext cx="6145876" cy="432117"/>
      </dsp:txXfrm>
    </dsp:sp>
    <dsp:sp modelId="{E751B983-743D-4A3E-ABA2-23C29111895A}">
      <dsp:nvSpPr>
        <dsp:cNvPr id="0" name=""/>
        <dsp:cNvSpPr/>
      </dsp:nvSpPr>
      <dsp:spPr>
        <a:xfrm>
          <a:off x="61151" y="162126"/>
          <a:ext cx="540146" cy="540146"/>
        </a:xfrm>
        <a:prstGeom prst="ellipse">
          <a:avLst/>
        </a:prstGeom>
        <a:solidFill>
          <a:schemeClr val="bg1"/>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396A62-9D69-4DEB-A048-F4F3C12C87FE}">
      <dsp:nvSpPr>
        <dsp:cNvPr id="0" name=""/>
        <dsp:cNvSpPr/>
      </dsp:nvSpPr>
      <dsp:spPr>
        <a:xfrm>
          <a:off x="686670" y="864234"/>
          <a:ext cx="5790430" cy="432117"/>
        </a:xfrm>
        <a:prstGeom prst="rect">
          <a:avLst/>
        </a:prstGeom>
        <a:solidFill>
          <a:schemeClr val="accent3">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0" kern="1200" dirty="0" smtClean="0">
              <a:solidFill>
                <a:schemeClr val="tx1"/>
              </a:solidFill>
              <a:latin typeface="Calibri" pitchFamily="34" charset="0"/>
            </a:rPr>
            <a:t>System Design</a:t>
          </a:r>
          <a:endParaRPr lang="en-US" sz="2400" b="0" kern="1200" dirty="0">
            <a:solidFill>
              <a:schemeClr val="tx1"/>
            </a:solidFill>
            <a:latin typeface="+mn-lt"/>
            <a:cs typeface="Arial" panose="020B0604020202020204" pitchFamily="34" charset="0"/>
          </a:endParaRPr>
        </a:p>
      </dsp:txBody>
      <dsp:txXfrm>
        <a:off x="686670" y="864234"/>
        <a:ext cx="5790430" cy="432117"/>
      </dsp:txXfrm>
    </dsp:sp>
    <dsp:sp modelId="{1AE2F1EE-EB29-4E8D-B167-72D3F43000CA}">
      <dsp:nvSpPr>
        <dsp:cNvPr id="0" name=""/>
        <dsp:cNvSpPr/>
      </dsp:nvSpPr>
      <dsp:spPr>
        <a:xfrm>
          <a:off x="416597" y="810219"/>
          <a:ext cx="540146" cy="540146"/>
        </a:xfrm>
        <a:prstGeom prst="ellipse">
          <a:avLst/>
        </a:prstGeom>
        <a:solidFill>
          <a:schemeClr val="bg1"/>
        </a:solidFill>
        <a:ln w="25400" cap="flat" cmpd="sng" algn="ctr">
          <a:solidFill>
            <a:schemeClr val="accent3">
              <a:alpha val="90000"/>
              <a:hueOff val="0"/>
              <a:satOff val="0"/>
              <a:lumOff val="0"/>
              <a:alphaOff val="-8000"/>
            </a:schemeClr>
          </a:solidFill>
          <a:prstDash val="solid"/>
        </a:ln>
        <a:effectLst/>
      </dsp:spPr>
      <dsp:style>
        <a:lnRef idx="2">
          <a:scrgbClr r="0" g="0" b="0"/>
        </a:lnRef>
        <a:fillRef idx="1">
          <a:scrgbClr r="0" g="0" b="0"/>
        </a:fillRef>
        <a:effectRef idx="0">
          <a:scrgbClr r="0" g="0" b="0"/>
        </a:effectRef>
        <a:fontRef idx="minor"/>
      </dsp:style>
    </dsp:sp>
    <dsp:sp modelId="{032E7CDD-6FAA-4147-B34A-DE2FBD08939E}">
      <dsp:nvSpPr>
        <dsp:cNvPr id="0" name=""/>
        <dsp:cNvSpPr/>
      </dsp:nvSpPr>
      <dsp:spPr>
        <a:xfrm>
          <a:off x="849207" y="1542217"/>
          <a:ext cx="5627894" cy="432117"/>
        </a:xfrm>
        <a:prstGeom prst="rect">
          <a:avLst/>
        </a:prstGeom>
        <a:solidFill>
          <a:schemeClr val="accent3">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0" kern="1200" dirty="0" smtClean="0">
              <a:solidFill>
                <a:schemeClr val="tx1"/>
              </a:solidFill>
              <a:latin typeface="Calibri" pitchFamily="34" charset="0"/>
            </a:rPr>
            <a:t>Hardware Configuration &amp; Estimate</a:t>
          </a:r>
          <a:endParaRPr lang="en-US" sz="2400" b="0" kern="1200" dirty="0">
            <a:solidFill>
              <a:schemeClr val="tx1"/>
            </a:solidFill>
            <a:latin typeface="+mn-lt"/>
            <a:cs typeface="Arial" panose="020B0604020202020204" pitchFamily="34" charset="0"/>
          </a:endParaRPr>
        </a:p>
      </dsp:txBody>
      <dsp:txXfrm>
        <a:off x="849207" y="1542217"/>
        <a:ext cx="5627894" cy="432117"/>
      </dsp:txXfrm>
    </dsp:sp>
    <dsp:sp modelId="{F12CD78C-49FE-4E3D-A9AC-C0540BF8C1BF}">
      <dsp:nvSpPr>
        <dsp:cNvPr id="0" name=""/>
        <dsp:cNvSpPr/>
      </dsp:nvSpPr>
      <dsp:spPr>
        <a:xfrm>
          <a:off x="579133" y="1458313"/>
          <a:ext cx="540146" cy="540146"/>
        </a:xfrm>
        <a:prstGeom prst="ellipse">
          <a:avLst/>
        </a:prstGeom>
        <a:solidFill>
          <a:schemeClr val="bg1"/>
        </a:solidFill>
        <a:ln w="25400" cap="flat" cmpd="sng" algn="ctr">
          <a:solidFill>
            <a:schemeClr val="accent3">
              <a:alpha val="90000"/>
              <a:hueOff val="0"/>
              <a:satOff val="0"/>
              <a:lumOff val="0"/>
              <a:alphaOff val="-16000"/>
            </a:schemeClr>
          </a:solidFill>
          <a:prstDash val="solid"/>
        </a:ln>
        <a:effectLst/>
      </dsp:spPr>
      <dsp:style>
        <a:lnRef idx="2">
          <a:scrgbClr r="0" g="0" b="0"/>
        </a:lnRef>
        <a:fillRef idx="1">
          <a:scrgbClr r="0" g="0" b="0"/>
        </a:fillRef>
        <a:effectRef idx="0">
          <a:scrgbClr r="0" g="0" b="0"/>
        </a:effectRef>
        <a:fontRef idx="minor"/>
      </dsp:style>
    </dsp:sp>
    <dsp:sp modelId="{EBD75379-1D26-4F85-A9E0-ECAE17B3D69B}">
      <dsp:nvSpPr>
        <dsp:cNvPr id="0" name=""/>
        <dsp:cNvSpPr/>
      </dsp:nvSpPr>
      <dsp:spPr>
        <a:xfrm>
          <a:off x="849207" y="2160011"/>
          <a:ext cx="5627894" cy="432117"/>
        </a:xfrm>
        <a:prstGeom prst="rect">
          <a:avLst/>
        </a:prstGeom>
        <a:solidFill>
          <a:schemeClr val="accent3">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0" kern="1200" dirty="0" smtClean="0">
              <a:solidFill>
                <a:schemeClr val="tx1"/>
              </a:solidFill>
              <a:latin typeface="Calibri" pitchFamily="34" charset="0"/>
            </a:rPr>
            <a:t>Problems resolved</a:t>
          </a:r>
          <a:endParaRPr lang="en-US" sz="2400" b="0" kern="1200" dirty="0">
            <a:solidFill>
              <a:schemeClr val="tx1"/>
            </a:solidFill>
            <a:latin typeface="+mn-lt"/>
            <a:cs typeface="Arial" panose="020B0604020202020204" pitchFamily="34" charset="0"/>
          </a:endParaRPr>
        </a:p>
      </dsp:txBody>
      <dsp:txXfrm>
        <a:off x="849207" y="2160011"/>
        <a:ext cx="5627894" cy="432117"/>
      </dsp:txXfrm>
    </dsp:sp>
    <dsp:sp modelId="{ABA49511-C9DB-40C6-B2BD-11BF90AC0590}">
      <dsp:nvSpPr>
        <dsp:cNvPr id="0" name=""/>
        <dsp:cNvSpPr/>
      </dsp:nvSpPr>
      <dsp:spPr>
        <a:xfrm>
          <a:off x="579133" y="2105996"/>
          <a:ext cx="540146" cy="540146"/>
        </a:xfrm>
        <a:prstGeom prst="ellipse">
          <a:avLst/>
        </a:prstGeom>
        <a:solidFill>
          <a:schemeClr val="bg1"/>
        </a:solidFill>
        <a:ln w="25400" cap="flat" cmpd="sng" algn="ctr">
          <a:solidFill>
            <a:schemeClr val="accent3">
              <a:alpha val="90000"/>
              <a:hueOff val="0"/>
              <a:satOff val="0"/>
              <a:lumOff val="0"/>
              <a:alphaOff val="-24000"/>
            </a:schemeClr>
          </a:solidFill>
          <a:prstDash val="solid"/>
        </a:ln>
        <a:effectLst/>
      </dsp:spPr>
      <dsp:style>
        <a:lnRef idx="2">
          <a:scrgbClr r="0" g="0" b="0"/>
        </a:lnRef>
        <a:fillRef idx="1">
          <a:scrgbClr r="0" g="0" b="0"/>
        </a:fillRef>
        <a:effectRef idx="0">
          <a:scrgbClr r="0" g="0" b="0"/>
        </a:effectRef>
        <a:fontRef idx="minor"/>
      </dsp:style>
    </dsp:sp>
    <dsp:sp modelId="{3D968EDB-AB15-4BFE-AA90-D231D85A07BD}">
      <dsp:nvSpPr>
        <dsp:cNvPr id="0" name=""/>
        <dsp:cNvSpPr/>
      </dsp:nvSpPr>
      <dsp:spPr>
        <a:xfrm>
          <a:off x="686670" y="2808104"/>
          <a:ext cx="5790430" cy="432117"/>
        </a:xfrm>
        <a:prstGeom prst="rect">
          <a:avLst/>
        </a:prstGeom>
        <a:solidFill>
          <a:schemeClr val="accent3">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1" kern="1200" dirty="0" smtClean="0">
              <a:solidFill>
                <a:schemeClr val="bg1"/>
              </a:solidFill>
              <a:latin typeface="Calibri" pitchFamily="34" charset="0"/>
              <a:ea typeface="Calibri"/>
              <a:cs typeface="Calibri"/>
              <a:sym typeface="Calibri"/>
            </a:rPr>
            <a:t>Challenges in the Proposed System</a:t>
          </a:r>
        </a:p>
      </dsp:txBody>
      <dsp:txXfrm>
        <a:off x="686670" y="2808104"/>
        <a:ext cx="5790430" cy="432117"/>
      </dsp:txXfrm>
    </dsp:sp>
    <dsp:sp modelId="{79FDC72F-7488-4EB5-9EA3-3DF412FA4C01}">
      <dsp:nvSpPr>
        <dsp:cNvPr id="0" name=""/>
        <dsp:cNvSpPr/>
      </dsp:nvSpPr>
      <dsp:spPr>
        <a:xfrm>
          <a:off x="416597" y="2754089"/>
          <a:ext cx="540146" cy="540146"/>
        </a:xfrm>
        <a:prstGeom prst="ellipse">
          <a:avLst/>
        </a:prstGeom>
        <a:solidFill>
          <a:schemeClr val="accent1">
            <a:lumMod val="60000"/>
            <a:lumOff val="40000"/>
          </a:schemeClr>
        </a:solidFill>
        <a:ln w="25400" cap="flat" cmpd="sng" algn="ctr">
          <a:solidFill>
            <a:schemeClr val="accent3">
              <a:alpha val="90000"/>
              <a:hueOff val="0"/>
              <a:satOff val="0"/>
              <a:lumOff val="0"/>
              <a:alphaOff val="-32000"/>
            </a:schemeClr>
          </a:solidFill>
          <a:prstDash val="solid"/>
        </a:ln>
        <a:effectLst/>
      </dsp:spPr>
      <dsp:style>
        <a:lnRef idx="2">
          <a:scrgbClr r="0" g="0" b="0"/>
        </a:lnRef>
        <a:fillRef idx="1">
          <a:scrgbClr r="0" g="0" b="0"/>
        </a:fillRef>
        <a:effectRef idx="0">
          <a:scrgbClr r="0" g="0" b="0"/>
        </a:effectRef>
        <a:fontRef idx="minor"/>
      </dsp:style>
    </dsp:sp>
    <dsp:sp modelId="{BF6F19F2-B880-4E6D-8CE4-28D447DBC37A}">
      <dsp:nvSpPr>
        <dsp:cNvPr id="0" name=""/>
        <dsp:cNvSpPr/>
      </dsp:nvSpPr>
      <dsp:spPr>
        <a:xfrm>
          <a:off x="331224" y="3456198"/>
          <a:ext cx="6145876" cy="432117"/>
        </a:xfrm>
        <a:prstGeom prst="rect">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ea typeface="Calibri"/>
              <a:cs typeface="Calibri"/>
              <a:sym typeface="Calibri"/>
            </a:rPr>
            <a:t>Marketing and Pricing Strategy</a:t>
          </a:r>
        </a:p>
      </dsp:txBody>
      <dsp:txXfrm>
        <a:off x="331224" y="3456198"/>
        <a:ext cx="6145876" cy="432117"/>
      </dsp:txXfrm>
    </dsp:sp>
    <dsp:sp modelId="{D33F90B9-D24A-455F-9D57-BA5794C618BC}">
      <dsp:nvSpPr>
        <dsp:cNvPr id="0" name=""/>
        <dsp:cNvSpPr/>
      </dsp:nvSpPr>
      <dsp:spPr>
        <a:xfrm>
          <a:off x="61151" y="3402183"/>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8B5B4D-AE16-7B42-A84A-B29638904777}">
      <dsp:nvSpPr>
        <dsp:cNvPr id="0" name=""/>
        <dsp:cNvSpPr/>
      </dsp:nvSpPr>
      <dsp:spPr>
        <a:xfrm>
          <a:off x="216711" y="191016"/>
          <a:ext cx="2976382" cy="3796405"/>
        </a:xfrm>
        <a:prstGeom prst="roundRect">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l="-35000" r="-3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CF6E22A-9B18-F64B-8FA5-F86C37C8B1F5}">
      <dsp:nvSpPr>
        <dsp:cNvPr id="0" name=""/>
        <dsp:cNvSpPr/>
      </dsp:nvSpPr>
      <dsp:spPr>
        <a:xfrm>
          <a:off x="335766" y="1557722"/>
          <a:ext cx="2291814" cy="2277843"/>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rtl="0">
            <a:lnSpc>
              <a:spcPct val="90000"/>
            </a:lnSpc>
            <a:spcBef>
              <a:spcPct val="0"/>
            </a:spcBef>
            <a:spcAft>
              <a:spcPct val="35000"/>
            </a:spcAft>
          </a:pPr>
          <a:endParaRPr lang="en-US" sz="6500" kern="1200" dirty="0"/>
        </a:p>
      </dsp:txBody>
      <dsp:txXfrm>
        <a:off x="335766" y="1557722"/>
        <a:ext cx="2291814" cy="2277843"/>
      </dsp:txXfrm>
    </dsp:sp>
    <dsp:sp modelId="{31742A5E-B83E-3847-986C-C163DC273947}">
      <dsp:nvSpPr>
        <dsp:cNvPr id="0" name=""/>
        <dsp:cNvSpPr/>
      </dsp:nvSpPr>
      <dsp:spPr>
        <a:xfrm>
          <a:off x="2828226" y="1195"/>
          <a:ext cx="729732" cy="729732"/>
        </a:xfrm>
        <a:prstGeom prst="ellipse">
          <a:avLst/>
        </a:prstGeom>
        <a:blipFill>
          <a:blip xmlns:r="http://schemas.openxmlformats.org/officeDocument/2006/relationships" r:embed="rId2">
            <a:extLst>
              <a:ext uri="{28A0092B-C50C-407E-A947-70E740481C1C}">
                <a14:useLocalDpi xmlns:a14="http://schemas.microsoft.com/office/drawing/2010/main" xmlns="" val="0"/>
              </a:ext>
            </a:extLst>
          </a:blip>
          <a:srcRect/>
          <a:stretch>
            <a:fillRect l="-24000" r="-24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797D941-BB0D-024A-8666-7CF7291D9F49}">
      <dsp:nvSpPr>
        <dsp:cNvPr id="0" name=""/>
        <dsp:cNvSpPr/>
      </dsp:nvSpPr>
      <dsp:spPr>
        <a:xfrm>
          <a:off x="3557959" y="1195"/>
          <a:ext cx="5586369" cy="729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13970" rIns="27940" bIns="13970" numCol="1" spcCol="1270" anchor="ctr" anchorCtr="0">
          <a:noAutofit/>
        </a:bodyPr>
        <a:lstStyle/>
        <a:p>
          <a:pPr lvl="0" algn="just" defTabSz="488950">
            <a:lnSpc>
              <a:spcPct val="90000"/>
            </a:lnSpc>
            <a:spcBef>
              <a:spcPct val="0"/>
            </a:spcBef>
            <a:spcAft>
              <a:spcPct val="35000"/>
            </a:spcAft>
          </a:pPr>
          <a:r>
            <a:rPr lang="en-US" sz="1100" kern="1200" dirty="0" smtClean="0"/>
            <a:t>Accidents due to</a:t>
          </a:r>
          <a:r>
            <a:rPr lang="en-US" sz="1100" kern="1200" baseline="0" dirty="0" smtClean="0"/>
            <a:t> static electricity are more common in fuel stations.</a:t>
          </a:r>
          <a:endParaRPr lang="en-US" sz="1100" kern="1200" dirty="0"/>
        </a:p>
      </dsp:txBody>
      <dsp:txXfrm>
        <a:off x="3557959" y="1195"/>
        <a:ext cx="5586369" cy="729732"/>
      </dsp:txXfrm>
    </dsp:sp>
    <dsp:sp modelId="{728C1C27-1DC5-0147-A546-BEE33C1827CA}">
      <dsp:nvSpPr>
        <dsp:cNvPr id="0" name=""/>
        <dsp:cNvSpPr/>
      </dsp:nvSpPr>
      <dsp:spPr>
        <a:xfrm>
          <a:off x="2828226" y="862280"/>
          <a:ext cx="729732" cy="729732"/>
        </a:xfrm>
        <a:prstGeom prst="ellipse">
          <a:avLst/>
        </a:prstGeom>
        <a:blipFill>
          <a:blip xmlns:r="http://schemas.openxmlformats.org/officeDocument/2006/relationships" r:embed="rId2">
            <a:extLst>
              <a:ext uri="{28A0092B-C50C-407E-A947-70E740481C1C}">
                <a14:useLocalDpi xmlns:a14="http://schemas.microsoft.com/office/drawing/2010/main" xmlns="" val="0"/>
              </a:ext>
            </a:extLst>
          </a:blip>
          <a:srcRect/>
          <a:stretch>
            <a:fillRect l="-24000" r="-24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72FF2FC-1C65-6A48-B14E-5D20A1C6C4CC}">
      <dsp:nvSpPr>
        <dsp:cNvPr id="0" name=""/>
        <dsp:cNvSpPr/>
      </dsp:nvSpPr>
      <dsp:spPr>
        <a:xfrm>
          <a:off x="3557959" y="862280"/>
          <a:ext cx="5586369" cy="729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13970" rIns="27940" bIns="13970" numCol="1" spcCol="1270" anchor="ctr" anchorCtr="0">
          <a:noAutofit/>
        </a:bodyPr>
        <a:lstStyle/>
        <a:p>
          <a:pPr lvl="0" algn="just" defTabSz="488950" rtl="0">
            <a:lnSpc>
              <a:spcPct val="90000"/>
            </a:lnSpc>
            <a:spcBef>
              <a:spcPct val="0"/>
            </a:spcBef>
            <a:spcAft>
              <a:spcPct val="35000"/>
            </a:spcAft>
          </a:pPr>
          <a:r>
            <a:rPr lang="en-US" sz="1100" b="0" i="0" kern="1200" dirty="0" smtClean="0"/>
            <a:t>The static electricity that has been generated usually discharges when the motorist touches the metal car door on exiting.</a:t>
          </a:r>
          <a:endParaRPr lang="en-US" sz="1100" kern="1200" dirty="0"/>
        </a:p>
      </dsp:txBody>
      <dsp:txXfrm>
        <a:off x="3557959" y="862280"/>
        <a:ext cx="5586369" cy="729732"/>
      </dsp:txXfrm>
    </dsp:sp>
    <dsp:sp modelId="{CCD6EB9B-74BF-F44C-B5F1-0904F0520B6D}">
      <dsp:nvSpPr>
        <dsp:cNvPr id="0" name=""/>
        <dsp:cNvSpPr/>
      </dsp:nvSpPr>
      <dsp:spPr>
        <a:xfrm>
          <a:off x="2828226" y="1723365"/>
          <a:ext cx="729732" cy="729732"/>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l="-17000" r="-17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3A1BB4-E6A1-304D-8A28-716890E49812}">
      <dsp:nvSpPr>
        <dsp:cNvPr id="0" name=""/>
        <dsp:cNvSpPr/>
      </dsp:nvSpPr>
      <dsp:spPr>
        <a:xfrm>
          <a:off x="3557959" y="1723365"/>
          <a:ext cx="5586369" cy="729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13970" rIns="27940" bIns="13970" numCol="1" spcCol="1270" anchor="ctr" anchorCtr="0">
          <a:noAutofit/>
        </a:bodyPr>
        <a:lstStyle/>
        <a:p>
          <a:pPr lvl="0" algn="just" defTabSz="488950" rtl="0">
            <a:lnSpc>
              <a:spcPct val="90000"/>
            </a:lnSpc>
            <a:spcBef>
              <a:spcPct val="0"/>
            </a:spcBef>
            <a:spcAft>
              <a:spcPct val="35000"/>
            </a:spcAft>
          </a:pPr>
          <a:r>
            <a:rPr lang="en-US" sz="1100" b="0" i="0" kern="1200" dirty="0" smtClean="0"/>
            <a:t>However, if the first point of contact with metal happens to be the fill point of the fuel dispenser nozzle, the spark can ignite the petrol vapors and cause a brief flash fire.</a:t>
          </a:r>
          <a:endParaRPr lang="en-US" sz="1100" kern="1200" dirty="0"/>
        </a:p>
      </dsp:txBody>
      <dsp:txXfrm>
        <a:off x="3557959" y="1723365"/>
        <a:ext cx="5586369" cy="729732"/>
      </dsp:txXfrm>
    </dsp:sp>
    <dsp:sp modelId="{A83443D2-68DD-164C-94BE-156D5DC65303}">
      <dsp:nvSpPr>
        <dsp:cNvPr id="0" name=""/>
        <dsp:cNvSpPr/>
      </dsp:nvSpPr>
      <dsp:spPr>
        <a:xfrm>
          <a:off x="2828226" y="2584450"/>
          <a:ext cx="729732" cy="729732"/>
        </a:xfrm>
        <a:prstGeom prst="ellipse">
          <a:avLst/>
        </a:prstGeom>
        <a:blipFill>
          <a:blip xmlns:r="http://schemas.openxmlformats.org/officeDocument/2006/relationships" r:embed="rId3">
            <a:extLst>
              <a:ext uri="{28A0092B-C50C-407E-A947-70E740481C1C}">
                <a14:useLocalDpi xmlns:a14="http://schemas.microsoft.com/office/drawing/2010/main" xmlns="" val="0"/>
              </a:ext>
            </a:extLst>
          </a:blip>
          <a:srcRect/>
          <a:stretch>
            <a:fillRect l="-16000" r="-1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22AD432-8390-BC40-9BC0-DEFBA9B6F019}">
      <dsp:nvSpPr>
        <dsp:cNvPr id="0" name=""/>
        <dsp:cNvSpPr/>
      </dsp:nvSpPr>
      <dsp:spPr>
        <a:xfrm>
          <a:off x="3557959" y="2584450"/>
          <a:ext cx="5586369" cy="729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13970" rIns="27940" bIns="13970" numCol="1" spcCol="1270" anchor="ctr" anchorCtr="0">
          <a:noAutofit/>
        </a:bodyPr>
        <a:lstStyle/>
        <a:p>
          <a:pPr lvl="0" algn="just" defTabSz="488950" rtl="0">
            <a:lnSpc>
              <a:spcPct val="90000"/>
            </a:lnSpc>
            <a:spcBef>
              <a:spcPct val="0"/>
            </a:spcBef>
            <a:spcAft>
              <a:spcPct val="35000"/>
            </a:spcAft>
          </a:pPr>
          <a:r>
            <a:rPr lang="en-US" sz="1100" b="0" i="0" kern="1200" dirty="0" smtClean="0"/>
            <a:t>Since our system is automated one, the person need not come out of the vehicle and hence hazards caused due to accumulation of static charges is considerably reduced. </a:t>
          </a:r>
          <a:endParaRPr lang="en-US" sz="1100" kern="1200" dirty="0"/>
        </a:p>
      </dsp:txBody>
      <dsp:txXfrm>
        <a:off x="3557959" y="2584450"/>
        <a:ext cx="5586369" cy="729732"/>
      </dsp:txXfrm>
    </dsp:sp>
    <dsp:sp modelId="{82341595-F3C8-4B93-A1CB-EC01C24115EE}">
      <dsp:nvSpPr>
        <dsp:cNvPr id="0" name=""/>
        <dsp:cNvSpPr/>
      </dsp:nvSpPr>
      <dsp:spPr>
        <a:xfrm>
          <a:off x="2828226" y="3445535"/>
          <a:ext cx="729732" cy="729732"/>
        </a:xfrm>
        <a:prstGeom prst="ellipse">
          <a:avLst/>
        </a:prstGeom>
        <a:blipFill rotWithShape="0">
          <a:blip xmlns:r="http://schemas.openxmlformats.org/officeDocument/2006/relationships" r:embed="rId4"/>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DFABE49-50EE-4BA6-9A55-267CDAAF9494}">
      <dsp:nvSpPr>
        <dsp:cNvPr id="0" name=""/>
        <dsp:cNvSpPr/>
      </dsp:nvSpPr>
      <dsp:spPr>
        <a:xfrm>
          <a:off x="3557959" y="3445535"/>
          <a:ext cx="5586369" cy="729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13970" rIns="27940" bIns="13970" numCol="1" spcCol="1270" anchor="t" anchorCtr="0">
          <a:noAutofit/>
        </a:bodyPr>
        <a:lstStyle/>
        <a:p>
          <a:pPr lvl="0" algn="just" defTabSz="488950" rtl="0">
            <a:lnSpc>
              <a:spcPct val="90000"/>
            </a:lnSpc>
            <a:spcBef>
              <a:spcPct val="0"/>
            </a:spcBef>
            <a:spcAft>
              <a:spcPct val="35000"/>
            </a:spcAft>
          </a:pPr>
          <a:r>
            <a:rPr lang="en-SG" sz="1100" kern="1200" dirty="0" smtClean="0">
              <a:ln w="0"/>
              <a:solidFill>
                <a:schemeClr val="tx1"/>
              </a:solidFill>
              <a:effectLst/>
              <a:latin typeface="+mn-lt"/>
            </a:rPr>
            <a:t>As a solution to the Electrostatic discharge problem, the proposed system aims to ensure </a:t>
          </a:r>
          <a:endParaRPr lang="en-US" sz="1100" kern="1200" dirty="0">
            <a:effectLst/>
            <a:latin typeface="+mn-lt"/>
          </a:endParaRPr>
        </a:p>
        <a:p>
          <a:pPr marL="57150" lvl="1" indent="-57150" algn="l" defTabSz="400050">
            <a:lnSpc>
              <a:spcPct val="90000"/>
            </a:lnSpc>
            <a:spcBef>
              <a:spcPct val="0"/>
            </a:spcBef>
            <a:spcAft>
              <a:spcPct val="15000"/>
            </a:spcAft>
            <a:buChar char="••"/>
          </a:pPr>
          <a:r>
            <a:rPr lang="en-SG" sz="900" kern="1200" dirty="0" smtClean="0">
              <a:ln w="0"/>
              <a:solidFill>
                <a:schemeClr val="tx1"/>
              </a:solidFill>
              <a:effectLst/>
              <a:latin typeface="+mn-lt"/>
            </a:rPr>
            <a:t> Proper </a:t>
          </a:r>
          <a:r>
            <a:rPr lang="en-SG" sz="900" kern="1200" dirty="0" err="1" smtClean="0">
              <a:ln w="0"/>
              <a:solidFill>
                <a:schemeClr val="tx1"/>
              </a:solidFill>
              <a:effectLst/>
              <a:latin typeface="+mn-lt"/>
            </a:rPr>
            <a:t>earthing</a:t>
          </a:r>
          <a:r>
            <a:rPr lang="en-SG" sz="900" kern="1200" dirty="0" smtClean="0">
              <a:ln w="0"/>
              <a:solidFill>
                <a:schemeClr val="tx1"/>
              </a:solidFill>
              <a:effectLst/>
              <a:latin typeface="+mn-lt"/>
            </a:rPr>
            <a:t> of all components in the architecture</a:t>
          </a:r>
        </a:p>
        <a:p>
          <a:pPr marL="57150" lvl="1" indent="-57150" algn="l" defTabSz="400050">
            <a:lnSpc>
              <a:spcPct val="90000"/>
            </a:lnSpc>
            <a:spcBef>
              <a:spcPct val="0"/>
            </a:spcBef>
            <a:spcAft>
              <a:spcPct val="15000"/>
            </a:spcAft>
            <a:buChar char="••"/>
          </a:pPr>
          <a:r>
            <a:rPr lang="en-SG" sz="900" kern="1200" dirty="0" smtClean="0">
              <a:ln w="0"/>
              <a:solidFill>
                <a:schemeClr val="tx1"/>
              </a:solidFill>
              <a:effectLst/>
              <a:latin typeface="+mn-lt"/>
            </a:rPr>
            <a:t> ESD protection circuitry - Class A controller </a:t>
          </a:r>
        </a:p>
        <a:p>
          <a:pPr marL="57150" lvl="1" indent="-57150" algn="l" defTabSz="400050">
            <a:lnSpc>
              <a:spcPct val="90000"/>
            </a:lnSpc>
            <a:spcBef>
              <a:spcPct val="0"/>
            </a:spcBef>
            <a:spcAft>
              <a:spcPct val="15000"/>
            </a:spcAft>
            <a:buChar char="••"/>
          </a:pPr>
          <a:r>
            <a:rPr lang="en-SG" sz="900" kern="1200" dirty="0" smtClean="0">
              <a:ln w="0"/>
              <a:solidFill>
                <a:schemeClr val="tx1"/>
              </a:solidFill>
              <a:effectLst/>
              <a:latin typeface="+mn-lt"/>
            </a:rPr>
            <a:t> No user induced static charge </a:t>
          </a:r>
          <a:endParaRPr lang="en-SG" sz="900" kern="1200" dirty="0">
            <a:ln w="0"/>
            <a:solidFill>
              <a:schemeClr val="tx1"/>
            </a:solidFill>
            <a:effectLst/>
            <a:latin typeface="+mn-lt"/>
          </a:endParaRPr>
        </a:p>
      </dsp:txBody>
      <dsp:txXfrm>
        <a:off x="3557959" y="3445535"/>
        <a:ext cx="5586369" cy="729732"/>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8B5B4D-AE16-7B42-A84A-B29638904777}">
      <dsp:nvSpPr>
        <dsp:cNvPr id="0" name=""/>
        <dsp:cNvSpPr/>
      </dsp:nvSpPr>
      <dsp:spPr>
        <a:xfrm>
          <a:off x="178264" y="284939"/>
          <a:ext cx="2976382" cy="3796405"/>
        </a:xfrm>
        <a:prstGeom prst="round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CF6E22A-9B18-F64B-8FA5-F86C37C8B1F5}">
      <dsp:nvSpPr>
        <dsp:cNvPr id="0" name=""/>
        <dsp:cNvSpPr/>
      </dsp:nvSpPr>
      <dsp:spPr>
        <a:xfrm>
          <a:off x="297320" y="1651645"/>
          <a:ext cx="2291814" cy="2277843"/>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rtl="0">
            <a:lnSpc>
              <a:spcPct val="90000"/>
            </a:lnSpc>
            <a:spcBef>
              <a:spcPct val="0"/>
            </a:spcBef>
            <a:spcAft>
              <a:spcPct val="35000"/>
            </a:spcAft>
          </a:pPr>
          <a:endParaRPr lang="en-US" sz="6500" kern="1200" dirty="0"/>
        </a:p>
      </dsp:txBody>
      <dsp:txXfrm>
        <a:off x="297320" y="1651645"/>
        <a:ext cx="2291814" cy="2277843"/>
      </dsp:txXfrm>
    </dsp:sp>
    <dsp:sp modelId="{31742A5E-B83E-3847-986C-C163DC273947}">
      <dsp:nvSpPr>
        <dsp:cNvPr id="0" name=""/>
        <dsp:cNvSpPr/>
      </dsp:nvSpPr>
      <dsp:spPr>
        <a:xfrm>
          <a:off x="2642132" y="95118"/>
          <a:ext cx="1025029" cy="1025029"/>
        </a:xfrm>
        <a:prstGeom prst="ellipse">
          <a:avLst/>
        </a:prstGeom>
        <a:blipFill>
          <a:blip xmlns:r="http://schemas.openxmlformats.org/officeDocument/2006/relationships" r:embed="rId2">
            <a:extLst>
              <a:ext uri="{28A0092B-C50C-407E-A947-70E740481C1C}">
                <a14:useLocalDpi xmlns="" xmlns:a14="http://schemas.microsoft.com/office/drawing/2010/main" val="0"/>
              </a:ext>
            </a:extLst>
          </a:blip>
          <a:srcRect/>
          <a:stretch>
            <a:fillRect l="-50000" r="-50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797D941-BB0D-024A-8666-7CF7291D9F49}">
      <dsp:nvSpPr>
        <dsp:cNvPr id="0" name=""/>
        <dsp:cNvSpPr/>
      </dsp:nvSpPr>
      <dsp:spPr>
        <a:xfrm>
          <a:off x="3667161" y="95118"/>
          <a:ext cx="4651517" cy="1025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22860" rIns="45720" bIns="22860" numCol="1" spcCol="1270" anchor="ctr" anchorCtr="0">
          <a:noAutofit/>
        </a:bodyPr>
        <a:lstStyle/>
        <a:p>
          <a:pPr lvl="0" algn="just" defTabSz="800100">
            <a:lnSpc>
              <a:spcPct val="90000"/>
            </a:lnSpc>
            <a:spcBef>
              <a:spcPct val="0"/>
            </a:spcBef>
            <a:spcAft>
              <a:spcPct val="35000"/>
            </a:spcAft>
          </a:pPr>
          <a:r>
            <a:rPr lang="en-US" sz="1800" kern="1200" dirty="0" smtClean="0"/>
            <a:t>Electromagnetic interference is another key concern present in fuel stations</a:t>
          </a:r>
          <a:endParaRPr lang="en-US" sz="1800" kern="1200" dirty="0"/>
        </a:p>
      </dsp:txBody>
      <dsp:txXfrm>
        <a:off x="3667161" y="95118"/>
        <a:ext cx="4651517" cy="1025029"/>
      </dsp:txXfrm>
    </dsp:sp>
    <dsp:sp modelId="{728C1C27-1DC5-0147-A546-BEE33C1827CA}">
      <dsp:nvSpPr>
        <dsp:cNvPr id="0" name=""/>
        <dsp:cNvSpPr/>
      </dsp:nvSpPr>
      <dsp:spPr>
        <a:xfrm>
          <a:off x="2642132" y="1304653"/>
          <a:ext cx="1025029" cy="1025029"/>
        </a:xfrm>
        <a:prstGeom prst="ellipse">
          <a:avLst/>
        </a:prstGeom>
        <a:blipFill>
          <a:blip xmlns:r="http://schemas.openxmlformats.org/officeDocument/2006/relationships" r:embed="rId3">
            <a:extLst>
              <a:ext uri="{28A0092B-C50C-407E-A947-70E740481C1C}">
                <a14:useLocalDpi xmlns="" xmlns:a14="http://schemas.microsoft.com/office/drawing/2010/main" val="0"/>
              </a:ext>
            </a:extLst>
          </a:blip>
          <a:srcRect/>
          <a:stretch>
            <a:fillRect l="-96000" r="-9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72FF2FC-1C65-6A48-B14E-5D20A1C6C4CC}">
      <dsp:nvSpPr>
        <dsp:cNvPr id="0" name=""/>
        <dsp:cNvSpPr/>
      </dsp:nvSpPr>
      <dsp:spPr>
        <a:xfrm>
          <a:off x="3667161" y="1304653"/>
          <a:ext cx="4651517" cy="1025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22860" rIns="45720" bIns="22860" numCol="1" spcCol="1270" anchor="ctr" anchorCtr="0">
          <a:noAutofit/>
        </a:bodyPr>
        <a:lstStyle/>
        <a:p>
          <a:pPr lvl="0" algn="just" defTabSz="800100" rtl="0">
            <a:lnSpc>
              <a:spcPct val="90000"/>
            </a:lnSpc>
            <a:spcBef>
              <a:spcPct val="0"/>
            </a:spcBef>
            <a:spcAft>
              <a:spcPct val="35000"/>
            </a:spcAft>
          </a:pPr>
          <a:r>
            <a:rPr lang="en-US" sz="1800" b="0" i="0" kern="1200" dirty="0" smtClean="0"/>
            <a:t>The proposed system employs Ultrasonic Sensors and Optical Encoders which  are free form RF interference </a:t>
          </a:r>
          <a:endParaRPr lang="en-US" sz="1800" kern="1200" dirty="0"/>
        </a:p>
      </dsp:txBody>
      <dsp:txXfrm>
        <a:off x="3667161" y="1304653"/>
        <a:ext cx="4651517" cy="1025029"/>
      </dsp:txXfrm>
    </dsp:sp>
    <dsp:sp modelId="{CCD6EB9B-74BF-F44C-B5F1-0904F0520B6D}">
      <dsp:nvSpPr>
        <dsp:cNvPr id="0" name=""/>
        <dsp:cNvSpPr/>
      </dsp:nvSpPr>
      <dsp:spPr>
        <a:xfrm>
          <a:off x="2642132" y="2514188"/>
          <a:ext cx="1025029" cy="1025029"/>
        </a:xfrm>
        <a:prstGeom prst="ellipse">
          <a:avLst/>
        </a:prstGeom>
        <a:blipFill>
          <a:blip xmlns:r="http://schemas.openxmlformats.org/officeDocument/2006/relationships" r:embed="rId4">
            <a:extLst>
              <a:ext uri="{28A0092B-C50C-407E-A947-70E740481C1C}">
                <a14:useLocalDpi xmlns="" xmlns:a14="http://schemas.microsoft.com/office/drawing/2010/main" val="0"/>
              </a:ext>
            </a:extLst>
          </a:blip>
          <a:srcRect/>
          <a:stretch>
            <a:fillRect l="-34000" r="-34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3A1BB4-E6A1-304D-8A28-716890E49812}">
      <dsp:nvSpPr>
        <dsp:cNvPr id="0" name=""/>
        <dsp:cNvSpPr/>
      </dsp:nvSpPr>
      <dsp:spPr>
        <a:xfrm>
          <a:off x="3667161" y="2514188"/>
          <a:ext cx="4651517" cy="1025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22860" rIns="45720" bIns="22860" numCol="1" spcCol="1270" anchor="ctr" anchorCtr="0">
          <a:noAutofit/>
        </a:bodyPr>
        <a:lstStyle/>
        <a:p>
          <a:pPr lvl="0" algn="just" defTabSz="800100" rtl="0">
            <a:lnSpc>
              <a:spcPct val="90000"/>
            </a:lnSpc>
            <a:spcBef>
              <a:spcPct val="0"/>
            </a:spcBef>
            <a:spcAft>
              <a:spcPct val="35000"/>
            </a:spcAft>
          </a:pPr>
          <a:r>
            <a:rPr lang="en-US" sz="1800" b="0" i="0" kern="1200" dirty="0" smtClean="0"/>
            <a:t>However the Actuators present in the system may induce RF interference which has been eliminated through proper shielding and component specification and selection</a:t>
          </a:r>
          <a:endParaRPr lang="en-US" sz="1800" kern="1200" dirty="0"/>
        </a:p>
      </dsp:txBody>
      <dsp:txXfrm>
        <a:off x="3667161" y="2514188"/>
        <a:ext cx="4651517" cy="102502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974C26-C88C-4326-B859-D4D8A601AD17}">
      <dsp:nvSpPr>
        <dsp:cNvPr id="0" name=""/>
        <dsp:cNvSpPr/>
      </dsp:nvSpPr>
      <dsp:spPr>
        <a:xfrm>
          <a:off x="-4640106" y="-685057"/>
          <a:ext cx="5527188" cy="5474570"/>
        </a:xfrm>
        <a:prstGeom prst="blockArc">
          <a:avLst>
            <a:gd name="adj1" fmla="val 18900000"/>
            <a:gd name="adj2" fmla="val 2700000"/>
            <a:gd name="adj3" fmla="val 391"/>
          </a:avLst>
        </a:prstGeom>
        <a:noFill/>
        <a:ln w="254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0CF34-F712-496A-9262-D921F1D5749B}">
      <dsp:nvSpPr>
        <dsp:cNvPr id="0" name=""/>
        <dsp:cNvSpPr/>
      </dsp:nvSpPr>
      <dsp:spPr>
        <a:xfrm>
          <a:off x="331224" y="216140"/>
          <a:ext cx="6145876" cy="432117"/>
        </a:xfrm>
        <a:prstGeom prst="rect">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0" kern="1200" dirty="0" smtClean="0">
              <a:solidFill>
                <a:schemeClr val="tx1"/>
              </a:solidFill>
              <a:latin typeface="Calibri" pitchFamily="34" charset="0"/>
            </a:rPr>
            <a:t>Recap</a:t>
          </a:r>
          <a:endParaRPr lang="en-US" sz="2400" b="0" kern="1200" dirty="0">
            <a:solidFill>
              <a:schemeClr val="tx1"/>
            </a:solidFill>
            <a:latin typeface="+mn-lt"/>
            <a:cs typeface="Arial" panose="020B0604020202020204" pitchFamily="34" charset="0"/>
          </a:endParaRPr>
        </a:p>
      </dsp:txBody>
      <dsp:txXfrm>
        <a:off x="331224" y="216140"/>
        <a:ext cx="6145876" cy="432117"/>
      </dsp:txXfrm>
    </dsp:sp>
    <dsp:sp modelId="{E751B983-743D-4A3E-ABA2-23C29111895A}">
      <dsp:nvSpPr>
        <dsp:cNvPr id="0" name=""/>
        <dsp:cNvSpPr/>
      </dsp:nvSpPr>
      <dsp:spPr>
        <a:xfrm>
          <a:off x="61151" y="162126"/>
          <a:ext cx="540146" cy="540146"/>
        </a:xfrm>
        <a:prstGeom prst="ellipse">
          <a:avLst/>
        </a:prstGeom>
        <a:solidFill>
          <a:schemeClr val="bg1"/>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396A62-9D69-4DEB-A048-F4F3C12C87FE}">
      <dsp:nvSpPr>
        <dsp:cNvPr id="0" name=""/>
        <dsp:cNvSpPr/>
      </dsp:nvSpPr>
      <dsp:spPr>
        <a:xfrm>
          <a:off x="686670" y="864234"/>
          <a:ext cx="5790430" cy="432117"/>
        </a:xfrm>
        <a:prstGeom prst="rect">
          <a:avLst/>
        </a:prstGeom>
        <a:solidFill>
          <a:schemeClr val="accent3">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0" kern="1200" dirty="0" smtClean="0">
              <a:solidFill>
                <a:schemeClr val="tx1"/>
              </a:solidFill>
              <a:latin typeface="Calibri" pitchFamily="34" charset="0"/>
            </a:rPr>
            <a:t>System Design</a:t>
          </a:r>
          <a:endParaRPr lang="en-US" sz="2400" b="0" kern="1200" dirty="0">
            <a:solidFill>
              <a:schemeClr val="tx1"/>
            </a:solidFill>
            <a:latin typeface="+mn-lt"/>
            <a:cs typeface="Arial" panose="020B0604020202020204" pitchFamily="34" charset="0"/>
          </a:endParaRPr>
        </a:p>
      </dsp:txBody>
      <dsp:txXfrm>
        <a:off x="686670" y="864234"/>
        <a:ext cx="5790430" cy="432117"/>
      </dsp:txXfrm>
    </dsp:sp>
    <dsp:sp modelId="{1AE2F1EE-EB29-4E8D-B167-72D3F43000CA}">
      <dsp:nvSpPr>
        <dsp:cNvPr id="0" name=""/>
        <dsp:cNvSpPr/>
      </dsp:nvSpPr>
      <dsp:spPr>
        <a:xfrm>
          <a:off x="416597" y="810219"/>
          <a:ext cx="540146" cy="540146"/>
        </a:xfrm>
        <a:prstGeom prst="ellipse">
          <a:avLst/>
        </a:prstGeom>
        <a:solidFill>
          <a:schemeClr val="bg1"/>
        </a:solidFill>
        <a:ln w="25400" cap="flat" cmpd="sng" algn="ctr">
          <a:solidFill>
            <a:schemeClr val="accent3">
              <a:alpha val="90000"/>
              <a:hueOff val="0"/>
              <a:satOff val="0"/>
              <a:lumOff val="0"/>
              <a:alphaOff val="-8000"/>
            </a:schemeClr>
          </a:solidFill>
          <a:prstDash val="solid"/>
        </a:ln>
        <a:effectLst/>
      </dsp:spPr>
      <dsp:style>
        <a:lnRef idx="2">
          <a:scrgbClr r="0" g="0" b="0"/>
        </a:lnRef>
        <a:fillRef idx="1">
          <a:scrgbClr r="0" g="0" b="0"/>
        </a:fillRef>
        <a:effectRef idx="0">
          <a:scrgbClr r="0" g="0" b="0"/>
        </a:effectRef>
        <a:fontRef idx="minor"/>
      </dsp:style>
    </dsp:sp>
    <dsp:sp modelId="{032E7CDD-6FAA-4147-B34A-DE2FBD08939E}">
      <dsp:nvSpPr>
        <dsp:cNvPr id="0" name=""/>
        <dsp:cNvSpPr/>
      </dsp:nvSpPr>
      <dsp:spPr>
        <a:xfrm>
          <a:off x="849207" y="1542217"/>
          <a:ext cx="5627894" cy="432117"/>
        </a:xfrm>
        <a:prstGeom prst="rect">
          <a:avLst/>
        </a:prstGeom>
        <a:solidFill>
          <a:schemeClr val="accent3">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0" kern="1200" dirty="0" smtClean="0">
              <a:solidFill>
                <a:schemeClr val="tx1"/>
              </a:solidFill>
              <a:latin typeface="Calibri" pitchFamily="34" charset="0"/>
            </a:rPr>
            <a:t>Hardware Configuration &amp; Estimate</a:t>
          </a:r>
          <a:endParaRPr lang="en-US" sz="2400" b="0" kern="1200" dirty="0">
            <a:solidFill>
              <a:schemeClr val="tx1"/>
            </a:solidFill>
            <a:latin typeface="+mn-lt"/>
            <a:cs typeface="Arial" panose="020B0604020202020204" pitchFamily="34" charset="0"/>
          </a:endParaRPr>
        </a:p>
      </dsp:txBody>
      <dsp:txXfrm>
        <a:off x="849207" y="1542217"/>
        <a:ext cx="5627894" cy="432117"/>
      </dsp:txXfrm>
    </dsp:sp>
    <dsp:sp modelId="{F12CD78C-49FE-4E3D-A9AC-C0540BF8C1BF}">
      <dsp:nvSpPr>
        <dsp:cNvPr id="0" name=""/>
        <dsp:cNvSpPr/>
      </dsp:nvSpPr>
      <dsp:spPr>
        <a:xfrm>
          <a:off x="579133" y="1458313"/>
          <a:ext cx="540146" cy="540146"/>
        </a:xfrm>
        <a:prstGeom prst="ellipse">
          <a:avLst/>
        </a:prstGeom>
        <a:solidFill>
          <a:schemeClr val="bg1"/>
        </a:solidFill>
        <a:ln w="25400" cap="flat" cmpd="sng" algn="ctr">
          <a:solidFill>
            <a:schemeClr val="accent3">
              <a:alpha val="90000"/>
              <a:hueOff val="0"/>
              <a:satOff val="0"/>
              <a:lumOff val="0"/>
              <a:alphaOff val="-16000"/>
            </a:schemeClr>
          </a:solidFill>
          <a:prstDash val="solid"/>
        </a:ln>
        <a:effectLst/>
      </dsp:spPr>
      <dsp:style>
        <a:lnRef idx="2">
          <a:scrgbClr r="0" g="0" b="0"/>
        </a:lnRef>
        <a:fillRef idx="1">
          <a:scrgbClr r="0" g="0" b="0"/>
        </a:fillRef>
        <a:effectRef idx="0">
          <a:scrgbClr r="0" g="0" b="0"/>
        </a:effectRef>
        <a:fontRef idx="minor"/>
      </dsp:style>
    </dsp:sp>
    <dsp:sp modelId="{EBD75379-1D26-4F85-A9E0-ECAE17B3D69B}">
      <dsp:nvSpPr>
        <dsp:cNvPr id="0" name=""/>
        <dsp:cNvSpPr/>
      </dsp:nvSpPr>
      <dsp:spPr>
        <a:xfrm>
          <a:off x="849207" y="2160011"/>
          <a:ext cx="5627894" cy="432117"/>
        </a:xfrm>
        <a:prstGeom prst="rect">
          <a:avLst/>
        </a:prstGeom>
        <a:solidFill>
          <a:schemeClr val="accent3">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0" kern="1200" dirty="0" smtClean="0">
              <a:solidFill>
                <a:schemeClr val="tx1"/>
              </a:solidFill>
              <a:latin typeface="Calibri" pitchFamily="34" charset="0"/>
            </a:rPr>
            <a:t>Problems resolved</a:t>
          </a:r>
          <a:endParaRPr lang="en-US" sz="2400" b="0" kern="1200" dirty="0">
            <a:solidFill>
              <a:schemeClr val="tx1"/>
            </a:solidFill>
            <a:latin typeface="+mn-lt"/>
            <a:cs typeface="Arial" panose="020B0604020202020204" pitchFamily="34" charset="0"/>
          </a:endParaRPr>
        </a:p>
      </dsp:txBody>
      <dsp:txXfrm>
        <a:off x="849207" y="2160011"/>
        <a:ext cx="5627894" cy="432117"/>
      </dsp:txXfrm>
    </dsp:sp>
    <dsp:sp modelId="{ABA49511-C9DB-40C6-B2BD-11BF90AC0590}">
      <dsp:nvSpPr>
        <dsp:cNvPr id="0" name=""/>
        <dsp:cNvSpPr/>
      </dsp:nvSpPr>
      <dsp:spPr>
        <a:xfrm>
          <a:off x="579133" y="2105996"/>
          <a:ext cx="540146" cy="540146"/>
        </a:xfrm>
        <a:prstGeom prst="ellipse">
          <a:avLst/>
        </a:prstGeom>
        <a:solidFill>
          <a:schemeClr val="bg1"/>
        </a:solidFill>
        <a:ln w="25400" cap="flat" cmpd="sng" algn="ctr">
          <a:solidFill>
            <a:schemeClr val="accent3">
              <a:alpha val="90000"/>
              <a:hueOff val="0"/>
              <a:satOff val="0"/>
              <a:lumOff val="0"/>
              <a:alphaOff val="-24000"/>
            </a:schemeClr>
          </a:solidFill>
          <a:prstDash val="solid"/>
        </a:ln>
        <a:effectLst/>
      </dsp:spPr>
      <dsp:style>
        <a:lnRef idx="2">
          <a:scrgbClr r="0" g="0" b="0"/>
        </a:lnRef>
        <a:fillRef idx="1">
          <a:scrgbClr r="0" g="0" b="0"/>
        </a:fillRef>
        <a:effectRef idx="0">
          <a:scrgbClr r="0" g="0" b="0"/>
        </a:effectRef>
        <a:fontRef idx="minor"/>
      </dsp:style>
    </dsp:sp>
    <dsp:sp modelId="{3D968EDB-AB15-4BFE-AA90-D231D85A07BD}">
      <dsp:nvSpPr>
        <dsp:cNvPr id="0" name=""/>
        <dsp:cNvSpPr/>
      </dsp:nvSpPr>
      <dsp:spPr>
        <a:xfrm>
          <a:off x="686670" y="2808104"/>
          <a:ext cx="5790430" cy="432117"/>
        </a:xfrm>
        <a:prstGeom prst="rect">
          <a:avLst/>
        </a:prstGeom>
        <a:solidFill>
          <a:schemeClr val="accent3">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0" kern="1200" dirty="0" smtClean="0">
              <a:solidFill>
                <a:schemeClr val="tx1"/>
              </a:solidFill>
              <a:latin typeface="Calibri" pitchFamily="34" charset="0"/>
              <a:ea typeface="Calibri"/>
              <a:cs typeface="Calibri"/>
              <a:sym typeface="Calibri"/>
            </a:rPr>
            <a:t>Challenges in the Proposed System</a:t>
          </a:r>
        </a:p>
      </dsp:txBody>
      <dsp:txXfrm>
        <a:off x="686670" y="2808104"/>
        <a:ext cx="5790430" cy="432117"/>
      </dsp:txXfrm>
    </dsp:sp>
    <dsp:sp modelId="{79FDC72F-7488-4EB5-9EA3-3DF412FA4C01}">
      <dsp:nvSpPr>
        <dsp:cNvPr id="0" name=""/>
        <dsp:cNvSpPr/>
      </dsp:nvSpPr>
      <dsp:spPr>
        <a:xfrm>
          <a:off x="416597" y="2754089"/>
          <a:ext cx="540146" cy="540146"/>
        </a:xfrm>
        <a:prstGeom prst="ellipse">
          <a:avLst/>
        </a:prstGeom>
        <a:solidFill>
          <a:schemeClr val="bg1"/>
        </a:solidFill>
        <a:ln w="25400" cap="flat" cmpd="sng" algn="ctr">
          <a:solidFill>
            <a:schemeClr val="accent3">
              <a:alpha val="90000"/>
              <a:hueOff val="0"/>
              <a:satOff val="0"/>
              <a:lumOff val="0"/>
              <a:alphaOff val="-32000"/>
            </a:schemeClr>
          </a:solidFill>
          <a:prstDash val="solid"/>
        </a:ln>
        <a:effectLst/>
      </dsp:spPr>
      <dsp:style>
        <a:lnRef idx="2">
          <a:scrgbClr r="0" g="0" b="0"/>
        </a:lnRef>
        <a:fillRef idx="1">
          <a:scrgbClr r="0" g="0" b="0"/>
        </a:fillRef>
        <a:effectRef idx="0">
          <a:scrgbClr r="0" g="0" b="0"/>
        </a:effectRef>
        <a:fontRef idx="minor"/>
      </dsp:style>
    </dsp:sp>
    <dsp:sp modelId="{BF6F19F2-B880-4E6D-8CE4-28D447DBC37A}">
      <dsp:nvSpPr>
        <dsp:cNvPr id="0" name=""/>
        <dsp:cNvSpPr/>
      </dsp:nvSpPr>
      <dsp:spPr>
        <a:xfrm>
          <a:off x="331224" y="3456198"/>
          <a:ext cx="6145876" cy="432117"/>
        </a:xfrm>
        <a:prstGeom prst="rect">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1" kern="1200" dirty="0" smtClean="0">
              <a:solidFill>
                <a:schemeClr val="bg1"/>
              </a:solidFill>
              <a:latin typeface="Calibri" pitchFamily="34" charset="0"/>
              <a:ea typeface="Calibri"/>
              <a:cs typeface="Calibri"/>
              <a:sym typeface="Calibri"/>
            </a:rPr>
            <a:t>Marketing and Pricing Strategy</a:t>
          </a:r>
        </a:p>
      </dsp:txBody>
      <dsp:txXfrm>
        <a:off x="331224" y="3456198"/>
        <a:ext cx="6145876" cy="432117"/>
      </dsp:txXfrm>
    </dsp:sp>
    <dsp:sp modelId="{D33F90B9-D24A-455F-9D57-BA5794C618BC}">
      <dsp:nvSpPr>
        <dsp:cNvPr id="0" name=""/>
        <dsp:cNvSpPr/>
      </dsp:nvSpPr>
      <dsp:spPr>
        <a:xfrm>
          <a:off x="61151" y="3402183"/>
          <a:ext cx="540146" cy="540146"/>
        </a:xfrm>
        <a:prstGeom prst="ellipse">
          <a:avLst/>
        </a:prstGeom>
        <a:solidFill>
          <a:schemeClr val="accent1">
            <a:lumMod val="60000"/>
            <a:lumOff val="40000"/>
          </a:schemeClr>
        </a:solidFill>
        <a:ln w="25400" cap="flat" cmpd="sng" algn="ctr">
          <a:solidFill>
            <a:schemeClr val="accent3">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F51CC1C-C796-43AE-B8FD-21243E59900A}">
      <dsp:nvSpPr>
        <dsp:cNvPr id="0" name=""/>
        <dsp:cNvSpPr/>
      </dsp:nvSpPr>
      <dsp:spPr>
        <a:xfrm>
          <a:off x="448" y="234250"/>
          <a:ext cx="1631782" cy="81589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IN" sz="1300" kern="1200" dirty="0" smtClean="0">
              <a:solidFill>
                <a:schemeClr val="bg1"/>
              </a:solidFill>
            </a:rPr>
            <a:t>Vision System – 1No. Per station </a:t>
          </a:r>
          <a:endParaRPr lang="en-IN" sz="1300" kern="1200" dirty="0">
            <a:solidFill>
              <a:schemeClr val="bg1"/>
            </a:solidFill>
          </a:endParaRPr>
        </a:p>
      </dsp:txBody>
      <dsp:txXfrm>
        <a:off x="448" y="234250"/>
        <a:ext cx="1631782" cy="815891"/>
      </dsp:txXfrm>
    </dsp:sp>
    <dsp:sp modelId="{9AE49838-2056-4E28-B25A-2D18FFB3A6D4}">
      <dsp:nvSpPr>
        <dsp:cNvPr id="0" name=""/>
        <dsp:cNvSpPr/>
      </dsp:nvSpPr>
      <dsp:spPr>
        <a:xfrm>
          <a:off x="163626" y="1050141"/>
          <a:ext cx="163178" cy="611918"/>
        </a:xfrm>
        <a:custGeom>
          <a:avLst/>
          <a:gdLst/>
          <a:ahLst/>
          <a:cxnLst/>
          <a:rect l="0" t="0" r="0" b="0"/>
          <a:pathLst>
            <a:path>
              <a:moveTo>
                <a:pt x="0" y="0"/>
              </a:moveTo>
              <a:lnTo>
                <a:pt x="0" y="611918"/>
              </a:lnTo>
              <a:lnTo>
                <a:pt x="163178" y="6119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C83E928-C0D0-4CFB-8835-0B2974F80409}">
      <dsp:nvSpPr>
        <dsp:cNvPr id="0" name=""/>
        <dsp:cNvSpPr/>
      </dsp:nvSpPr>
      <dsp:spPr>
        <a:xfrm>
          <a:off x="326804" y="1254114"/>
          <a:ext cx="1305426" cy="81589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n-IN" sz="900" kern="1200" dirty="0" smtClean="0">
              <a:solidFill>
                <a:schemeClr val="bg1"/>
              </a:solidFill>
            </a:rPr>
            <a:t>Includes Camera and associated software</a:t>
          </a:r>
        </a:p>
      </dsp:txBody>
      <dsp:txXfrm>
        <a:off x="326804" y="1254114"/>
        <a:ext cx="1305426" cy="815891"/>
      </dsp:txXfrm>
    </dsp:sp>
    <dsp:sp modelId="{D5B0404A-26B1-4B6F-BE2B-8F258DF7F5D5}">
      <dsp:nvSpPr>
        <dsp:cNvPr id="0" name=""/>
        <dsp:cNvSpPr/>
      </dsp:nvSpPr>
      <dsp:spPr>
        <a:xfrm>
          <a:off x="2040176" y="234250"/>
          <a:ext cx="1631782" cy="81589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IN" sz="1300" kern="1200" dirty="0" smtClean="0">
              <a:solidFill>
                <a:schemeClr val="bg1"/>
              </a:solidFill>
            </a:rPr>
            <a:t>Database Maintenance – 1 No. for chain of stations </a:t>
          </a:r>
          <a:endParaRPr lang="en-IN" sz="1300" kern="1200" dirty="0">
            <a:solidFill>
              <a:schemeClr val="bg1"/>
            </a:solidFill>
          </a:endParaRPr>
        </a:p>
      </dsp:txBody>
      <dsp:txXfrm>
        <a:off x="2040176" y="234250"/>
        <a:ext cx="1631782" cy="815891"/>
      </dsp:txXfrm>
    </dsp:sp>
    <dsp:sp modelId="{19F609DA-5166-453B-A863-2B11B089F594}">
      <dsp:nvSpPr>
        <dsp:cNvPr id="0" name=""/>
        <dsp:cNvSpPr/>
      </dsp:nvSpPr>
      <dsp:spPr>
        <a:xfrm>
          <a:off x="2203355" y="1050141"/>
          <a:ext cx="163178" cy="611918"/>
        </a:xfrm>
        <a:custGeom>
          <a:avLst/>
          <a:gdLst/>
          <a:ahLst/>
          <a:cxnLst/>
          <a:rect l="0" t="0" r="0" b="0"/>
          <a:pathLst>
            <a:path>
              <a:moveTo>
                <a:pt x="0" y="0"/>
              </a:moveTo>
              <a:lnTo>
                <a:pt x="0" y="611918"/>
              </a:lnTo>
              <a:lnTo>
                <a:pt x="163178" y="611918"/>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999B8AB-4F7A-4BF0-AA64-9AD0E299BF47}">
      <dsp:nvSpPr>
        <dsp:cNvPr id="0" name=""/>
        <dsp:cNvSpPr/>
      </dsp:nvSpPr>
      <dsp:spPr>
        <a:xfrm>
          <a:off x="2366533" y="1254114"/>
          <a:ext cx="1305426" cy="81589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n-GB" sz="900" b="0" i="0" kern="1200" dirty="0" smtClean="0">
              <a:solidFill>
                <a:schemeClr val="bg1"/>
              </a:solidFill>
            </a:rPr>
            <a:t>Mobile Application, Network connectivity with data encryption, servers and database with respective software and maintenance</a:t>
          </a:r>
        </a:p>
      </dsp:txBody>
      <dsp:txXfrm>
        <a:off x="2366533" y="1254114"/>
        <a:ext cx="1305426" cy="815891"/>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F51CC1C-C796-43AE-B8FD-21243E59900A}">
      <dsp:nvSpPr>
        <dsp:cNvPr id="0" name=""/>
        <dsp:cNvSpPr/>
      </dsp:nvSpPr>
      <dsp:spPr>
        <a:xfrm>
          <a:off x="448" y="562063"/>
          <a:ext cx="1049003" cy="52450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IN" sz="1200" kern="1200" dirty="0" smtClean="0">
              <a:solidFill>
                <a:schemeClr val="bg1"/>
              </a:solidFill>
            </a:rPr>
            <a:t>Configuration 1</a:t>
          </a:r>
          <a:endParaRPr lang="en-IN" sz="1200" kern="1200" dirty="0">
            <a:solidFill>
              <a:schemeClr val="bg1"/>
            </a:solidFill>
          </a:endParaRPr>
        </a:p>
      </dsp:txBody>
      <dsp:txXfrm>
        <a:off x="448" y="562063"/>
        <a:ext cx="1049003" cy="524501"/>
      </dsp:txXfrm>
    </dsp:sp>
    <dsp:sp modelId="{9AE49838-2056-4E28-B25A-2D18FFB3A6D4}">
      <dsp:nvSpPr>
        <dsp:cNvPr id="0" name=""/>
        <dsp:cNvSpPr/>
      </dsp:nvSpPr>
      <dsp:spPr>
        <a:xfrm>
          <a:off x="105348" y="1086565"/>
          <a:ext cx="104900" cy="393376"/>
        </a:xfrm>
        <a:custGeom>
          <a:avLst/>
          <a:gdLst/>
          <a:ahLst/>
          <a:cxnLst/>
          <a:rect l="0" t="0" r="0" b="0"/>
          <a:pathLst>
            <a:path>
              <a:moveTo>
                <a:pt x="0" y="0"/>
              </a:moveTo>
              <a:lnTo>
                <a:pt x="0" y="393376"/>
              </a:lnTo>
              <a:lnTo>
                <a:pt x="104900" y="39337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C83E928-C0D0-4CFB-8835-0B2974F80409}">
      <dsp:nvSpPr>
        <dsp:cNvPr id="0" name=""/>
        <dsp:cNvSpPr/>
      </dsp:nvSpPr>
      <dsp:spPr>
        <a:xfrm>
          <a:off x="210248" y="1217690"/>
          <a:ext cx="839202" cy="52450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n-IN" sz="900" kern="1200" dirty="0" smtClean="0">
              <a:solidFill>
                <a:schemeClr val="bg1"/>
              </a:solidFill>
            </a:rPr>
            <a:t>Automatic Fuel &amp; Air Filling – 1 Per Outlet</a:t>
          </a:r>
        </a:p>
      </dsp:txBody>
      <dsp:txXfrm>
        <a:off x="210248" y="1217690"/>
        <a:ext cx="839202" cy="524501"/>
      </dsp:txXfrm>
    </dsp:sp>
    <dsp:sp modelId="{D5B0404A-26B1-4B6F-BE2B-8F258DF7F5D5}">
      <dsp:nvSpPr>
        <dsp:cNvPr id="0" name=""/>
        <dsp:cNvSpPr/>
      </dsp:nvSpPr>
      <dsp:spPr>
        <a:xfrm>
          <a:off x="1311702" y="562063"/>
          <a:ext cx="1049003" cy="52450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IN" sz="1200" kern="1200" dirty="0" smtClean="0">
              <a:solidFill>
                <a:schemeClr val="bg1"/>
              </a:solidFill>
            </a:rPr>
            <a:t>Configuration 2</a:t>
          </a:r>
          <a:endParaRPr lang="en-IN" sz="1200" kern="1200" dirty="0">
            <a:solidFill>
              <a:schemeClr val="bg1"/>
            </a:solidFill>
          </a:endParaRPr>
        </a:p>
      </dsp:txBody>
      <dsp:txXfrm>
        <a:off x="1311702" y="562063"/>
        <a:ext cx="1049003" cy="524501"/>
      </dsp:txXfrm>
    </dsp:sp>
    <dsp:sp modelId="{19F609DA-5166-453B-A863-2B11B089F594}">
      <dsp:nvSpPr>
        <dsp:cNvPr id="0" name=""/>
        <dsp:cNvSpPr/>
      </dsp:nvSpPr>
      <dsp:spPr>
        <a:xfrm>
          <a:off x="1416602" y="1086565"/>
          <a:ext cx="104900" cy="393376"/>
        </a:xfrm>
        <a:custGeom>
          <a:avLst/>
          <a:gdLst/>
          <a:ahLst/>
          <a:cxnLst/>
          <a:rect l="0" t="0" r="0" b="0"/>
          <a:pathLst>
            <a:path>
              <a:moveTo>
                <a:pt x="0" y="0"/>
              </a:moveTo>
              <a:lnTo>
                <a:pt x="0" y="393376"/>
              </a:lnTo>
              <a:lnTo>
                <a:pt x="104900" y="39337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999B8AB-4F7A-4BF0-AA64-9AD0E299BF47}">
      <dsp:nvSpPr>
        <dsp:cNvPr id="0" name=""/>
        <dsp:cNvSpPr/>
      </dsp:nvSpPr>
      <dsp:spPr>
        <a:xfrm>
          <a:off x="1521503" y="1217690"/>
          <a:ext cx="839202" cy="52450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GB" sz="800" b="0" i="0" kern="1200" dirty="0" smtClean="0">
              <a:solidFill>
                <a:schemeClr val="bg1"/>
              </a:solidFill>
            </a:rPr>
            <a:t>Automatic Fuel Filling outlet only – 1 per Outlet</a:t>
          </a:r>
        </a:p>
      </dsp:txBody>
      <dsp:txXfrm>
        <a:off x="1521503" y="1217690"/>
        <a:ext cx="839202" cy="524501"/>
      </dsp:txXfrm>
    </dsp:sp>
    <dsp:sp modelId="{EC092A4A-369B-4DE2-8C78-7FB1AFABFE1B}">
      <dsp:nvSpPr>
        <dsp:cNvPr id="0" name=""/>
        <dsp:cNvSpPr/>
      </dsp:nvSpPr>
      <dsp:spPr>
        <a:xfrm>
          <a:off x="2622956" y="562063"/>
          <a:ext cx="1049003" cy="52450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GB" sz="1200" b="0" i="0" kern="1200" dirty="0" smtClean="0">
              <a:solidFill>
                <a:schemeClr val="bg1"/>
              </a:solidFill>
            </a:rPr>
            <a:t>Configuration 3</a:t>
          </a:r>
        </a:p>
      </dsp:txBody>
      <dsp:txXfrm>
        <a:off x="2622956" y="562063"/>
        <a:ext cx="1049003" cy="524501"/>
      </dsp:txXfrm>
    </dsp:sp>
    <dsp:sp modelId="{0971CAE3-62C5-40EC-9F61-753E87057442}">
      <dsp:nvSpPr>
        <dsp:cNvPr id="0" name=""/>
        <dsp:cNvSpPr/>
      </dsp:nvSpPr>
      <dsp:spPr>
        <a:xfrm>
          <a:off x="2727856" y="1086565"/>
          <a:ext cx="104900" cy="393376"/>
        </a:xfrm>
        <a:custGeom>
          <a:avLst/>
          <a:gdLst/>
          <a:ahLst/>
          <a:cxnLst/>
          <a:rect l="0" t="0" r="0" b="0"/>
          <a:pathLst>
            <a:path>
              <a:moveTo>
                <a:pt x="0" y="0"/>
              </a:moveTo>
              <a:lnTo>
                <a:pt x="0" y="393376"/>
              </a:lnTo>
              <a:lnTo>
                <a:pt x="104900" y="393376"/>
              </a:lnTo>
            </a:path>
          </a:pathLst>
        </a:custGeom>
        <a:noFill/>
        <a:ln w="25400" cap="flat" cmpd="sng" algn="ctr">
          <a:solidFill>
            <a:schemeClr val="dk1"/>
          </a:solidFill>
          <a:prstDash val="solid"/>
        </a:ln>
        <a:effectLst>
          <a:outerShdw blurRad="40000" dist="20000" dir="5400000" rotWithShape="0">
            <a:srgbClr val="000000">
              <a:alpha val="38000"/>
            </a:srgbClr>
          </a:outerShdw>
        </a:effectLst>
      </dsp:spPr>
      <dsp:style>
        <a:lnRef idx="2">
          <a:schemeClr val="dk1"/>
        </a:lnRef>
        <a:fillRef idx="0">
          <a:schemeClr val="dk1"/>
        </a:fillRef>
        <a:effectRef idx="1">
          <a:schemeClr val="dk1"/>
        </a:effectRef>
        <a:fontRef idx="minor">
          <a:schemeClr val="tx1"/>
        </a:fontRef>
      </dsp:style>
    </dsp:sp>
    <dsp:sp modelId="{AF54A41C-0D6B-4B29-B39E-1A1310C61E2B}">
      <dsp:nvSpPr>
        <dsp:cNvPr id="0" name=""/>
        <dsp:cNvSpPr/>
      </dsp:nvSpPr>
      <dsp:spPr>
        <a:xfrm>
          <a:off x="2832757" y="1217690"/>
          <a:ext cx="839202" cy="524501"/>
        </a:xfrm>
        <a:prstGeom prst="roundRect">
          <a:avLst>
            <a:gd name="adj" fmla="val 10000"/>
          </a:avLst>
        </a:prstGeom>
        <a:solidFill>
          <a:srgbClr val="0070C0"/>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GB" sz="800" b="0" i="0" kern="1200" dirty="0" smtClean="0">
              <a:solidFill>
                <a:schemeClr val="bg1"/>
              </a:solidFill>
            </a:rPr>
            <a:t>Automatic Air Filling – 1 Per Outlet</a:t>
          </a:r>
        </a:p>
      </dsp:txBody>
      <dsp:txXfrm>
        <a:off x="2832757" y="1217690"/>
        <a:ext cx="839202" cy="524501"/>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72FCEC7-1EE4-4576-B431-F68CBD58C88B}">
      <dsp:nvSpPr>
        <dsp:cNvPr id="0" name=""/>
        <dsp:cNvSpPr/>
      </dsp:nvSpPr>
      <dsp:spPr>
        <a:xfrm rot="5400000">
          <a:off x="-217553" y="218410"/>
          <a:ext cx="1450356" cy="1015249"/>
        </a:xfrm>
        <a:prstGeom prst="chevron">
          <a:avLst/>
        </a:prstGeom>
        <a:solidFill>
          <a:srgbClr val="002060"/>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b="0" i="0" kern="1200" dirty="0" smtClean="0"/>
            <a:t>Vision system</a:t>
          </a:r>
          <a:endParaRPr lang="en-GB" sz="1500" kern="1200" dirty="0"/>
        </a:p>
      </dsp:txBody>
      <dsp:txXfrm rot="5400000">
        <a:off x="-217553" y="218410"/>
        <a:ext cx="1450356" cy="1015249"/>
      </dsp:txXfrm>
    </dsp:sp>
    <dsp:sp modelId="{5ED04613-C93D-4DB3-85C5-7742699BD549}">
      <dsp:nvSpPr>
        <dsp:cNvPr id="0" name=""/>
        <dsp:cNvSpPr/>
      </dsp:nvSpPr>
      <dsp:spPr>
        <a:xfrm rot="5400000">
          <a:off x="3084258" y="-2053888"/>
          <a:ext cx="942731" cy="5080750"/>
        </a:xfrm>
        <a:prstGeom prst="round2SameRect">
          <a:avLst/>
        </a:prstGeom>
        <a:solidFill>
          <a:schemeClr val="lt1">
            <a:alpha val="90000"/>
            <a:hueOff val="0"/>
            <a:satOff val="0"/>
            <a:lumOff val="0"/>
            <a:alphaOff val="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GB" sz="1100" b="0" i="0" kern="1200" dirty="0" smtClean="0"/>
            <a:t>Dynamic Ventures, </a:t>
          </a:r>
          <a:r>
            <a:rPr lang="en-GB" sz="1100" b="0" i="0" kern="1200" dirty="0" err="1" smtClean="0"/>
            <a:t>Inc</a:t>
          </a:r>
          <a:endParaRPr lang="en-GB" sz="1100" kern="1200" dirty="0"/>
        </a:p>
        <a:p>
          <a:pPr marL="114300" lvl="2" indent="-57150" algn="l" defTabSz="488950">
            <a:lnSpc>
              <a:spcPct val="90000"/>
            </a:lnSpc>
            <a:spcBef>
              <a:spcPct val="0"/>
            </a:spcBef>
            <a:spcAft>
              <a:spcPct val="15000"/>
            </a:spcAft>
            <a:buChar char="••"/>
          </a:pPr>
          <a:r>
            <a:rPr lang="en-GB" sz="1100" b="0" i="0" kern="1200" dirty="0" smtClean="0"/>
            <a:t>Extract information from images and videos</a:t>
          </a:r>
          <a:endParaRPr lang="en-GB" sz="1100" kern="1200" dirty="0"/>
        </a:p>
        <a:p>
          <a:pPr marL="114300" lvl="2" indent="-57150" algn="l" defTabSz="488950">
            <a:lnSpc>
              <a:spcPct val="90000"/>
            </a:lnSpc>
            <a:spcBef>
              <a:spcPct val="0"/>
            </a:spcBef>
            <a:spcAft>
              <a:spcPct val="15000"/>
            </a:spcAft>
            <a:buChar char="••"/>
          </a:pPr>
          <a:r>
            <a:rPr lang="en-GB" sz="1100" b="0" i="0" kern="1200" dirty="0" smtClean="0"/>
            <a:t>Put Computer Vision and Image Recognition to work for you.</a:t>
          </a:r>
          <a:endParaRPr lang="en-GB" sz="1100" b="0" i="0" kern="1200" dirty="0"/>
        </a:p>
        <a:p>
          <a:pPr marL="114300" lvl="2" indent="-57150" algn="l" defTabSz="488950">
            <a:lnSpc>
              <a:spcPct val="90000"/>
            </a:lnSpc>
            <a:spcBef>
              <a:spcPct val="0"/>
            </a:spcBef>
            <a:spcAft>
              <a:spcPct val="15000"/>
            </a:spcAft>
            <a:buChar char="••"/>
          </a:pPr>
          <a:r>
            <a:rPr lang="en-GB" sz="1100" b="0" i="0" kern="1200" dirty="0" smtClean="0"/>
            <a:t>Recognize single patterns from many possibilities</a:t>
          </a:r>
          <a:endParaRPr lang="en-GB" sz="1100" b="0" i="0" kern="1200" dirty="0"/>
        </a:p>
        <a:p>
          <a:pPr marL="114300" lvl="2" indent="-57150" algn="l" defTabSz="488950">
            <a:lnSpc>
              <a:spcPct val="90000"/>
            </a:lnSpc>
            <a:spcBef>
              <a:spcPct val="0"/>
            </a:spcBef>
            <a:spcAft>
              <a:spcPct val="15000"/>
            </a:spcAft>
            <a:buChar char="••"/>
          </a:pPr>
          <a:r>
            <a:rPr lang="en-GB" sz="1100" b="0" i="0" kern="1200" dirty="0" smtClean="0">
              <a:hlinkClick xmlns:r="http://schemas.openxmlformats.org/officeDocument/2006/relationships" r:id=""/>
            </a:rPr>
            <a:t>http://imagerecognitionsoftware.biz/</a:t>
          </a:r>
          <a:endParaRPr lang="en-GB" sz="1100" b="0" i="0" kern="1200" dirty="0"/>
        </a:p>
      </dsp:txBody>
      <dsp:txXfrm rot="5400000">
        <a:off x="3084258" y="-2053888"/>
        <a:ext cx="942731" cy="5080750"/>
      </dsp:txXfrm>
    </dsp:sp>
    <dsp:sp modelId="{729478FB-8D39-4B9C-A80A-16D139AE0EE2}">
      <dsp:nvSpPr>
        <dsp:cNvPr id="0" name=""/>
        <dsp:cNvSpPr/>
      </dsp:nvSpPr>
      <dsp:spPr>
        <a:xfrm rot="5400000">
          <a:off x="-217553" y="1472595"/>
          <a:ext cx="1450356" cy="1015249"/>
        </a:xfrm>
        <a:prstGeom prst="chevron">
          <a:avLst/>
        </a:prstGeom>
        <a:solidFill>
          <a:srgbClr val="002060"/>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Database</a:t>
          </a:r>
          <a:endParaRPr lang="en-GB" sz="1500" kern="1200" dirty="0"/>
        </a:p>
      </dsp:txBody>
      <dsp:txXfrm rot="5400000">
        <a:off x="-217553" y="1472595"/>
        <a:ext cx="1450356" cy="1015249"/>
      </dsp:txXfrm>
    </dsp:sp>
    <dsp:sp modelId="{BC562978-6203-4561-AE3D-7D18B79D91CC}">
      <dsp:nvSpPr>
        <dsp:cNvPr id="0" name=""/>
        <dsp:cNvSpPr/>
      </dsp:nvSpPr>
      <dsp:spPr>
        <a:xfrm rot="5400000">
          <a:off x="3084258" y="-813967"/>
          <a:ext cx="942731" cy="5080750"/>
        </a:xfrm>
        <a:prstGeom prst="round2SameRect">
          <a:avLst/>
        </a:prstGeom>
        <a:solidFill>
          <a:schemeClr val="lt1">
            <a:alpha val="90000"/>
            <a:hueOff val="0"/>
            <a:satOff val="0"/>
            <a:lumOff val="0"/>
            <a:alphaOff val="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GB" sz="1100" b="0" i="0" kern="1200" dirty="0" err="1" smtClean="0"/>
            <a:t>BestITExperts</a:t>
          </a:r>
          <a:endParaRPr lang="en-GB" sz="1100" kern="1200" dirty="0"/>
        </a:p>
        <a:p>
          <a:pPr marL="114300" lvl="2" indent="-57150" algn="l" defTabSz="488950">
            <a:lnSpc>
              <a:spcPct val="90000"/>
            </a:lnSpc>
            <a:spcBef>
              <a:spcPct val="0"/>
            </a:spcBef>
            <a:spcAft>
              <a:spcPct val="15000"/>
            </a:spcAft>
            <a:buChar char="••"/>
          </a:pPr>
          <a:r>
            <a:rPr lang="en-GB" sz="1100" b="0" i="0" kern="1200" dirty="0" smtClean="0"/>
            <a:t>Cost saving</a:t>
          </a:r>
          <a:endParaRPr lang="en-GB" sz="1100" kern="1200" dirty="0"/>
        </a:p>
        <a:p>
          <a:pPr marL="114300" lvl="2" indent="-57150" algn="l" defTabSz="488950">
            <a:lnSpc>
              <a:spcPct val="90000"/>
            </a:lnSpc>
            <a:spcBef>
              <a:spcPct val="0"/>
            </a:spcBef>
            <a:spcAft>
              <a:spcPct val="15000"/>
            </a:spcAft>
            <a:buChar char="••"/>
          </a:pPr>
          <a:r>
            <a:rPr lang="en-GB" sz="1100" b="0" i="0" kern="1200" dirty="0" smtClean="0"/>
            <a:t>Resource focus</a:t>
          </a:r>
          <a:endParaRPr lang="en-GB" sz="1100" b="0" i="0" kern="1200" dirty="0"/>
        </a:p>
        <a:p>
          <a:pPr marL="114300" lvl="2" indent="-57150" algn="l" defTabSz="488950">
            <a:lnSpc>
              <a:spcPct val="90000"/>
            </a:lnSpc>
            <a:spcBef>
              <a:spcPct val="0"/>
            </a:spcBef>
            <a:spcAft>
              <a:spcPct val="15000"/>
            </a:spcAft>
            <a:buChar char="••"/>
          </a:pPr>
          <a:r>
            <a:rPr lang="en-GB" sz="1100" b="0" i="0" kern="1200" dirty="0" smtClean="0"/>
            <a:t>Higher quality of service</a:t>
          </a:r>
          <a:endParaRPr lang="en-GB" sz="1100" b="0" i="0" kern="1200" dirty="0"/>
        </a:p>
        <a:p>
          <a:pPr marL="114300" lvl="2" indent="-57150" algn="l" defTabSz="488950">
            <a:lnSpc>
              <a:spcPct val="90000"/>
            </a:lnSpc>
            <a:spcBef>
              <a:spcPct val="0"/>
            </a:spcBef>
            <a:spcAft>
              <a:spcPct val="15000"/>
            </a:spcAft>
            <a:buChar char="••"/>
          </a:pPr>
          <a:r>
            <a:rPr lang="en-GB" sz="1100" b="0" i="0" kern="1200" dirty="0" smtClean="0">
              <a:hlinkClick xmlns:r="http://schemas.openxmlformats.org/officeDocument/2006/relationships" r:id=""/>
            </a:rPr>
            <a:t>http://www.bestitexperts.com/database-services.html</a:t>
          </a:r>
          <a:endParaRPr lang="en-GB" sz="1100" b="0" i="0" kern="1200" dirty="0"/>
        </a:p>
      </dsp:txBody>
      <dsp:txXfrm rot="5400000">
        <a:off x="3084258" y="-813967"/>
        <a:ext cx="942731" cy="5080750"/>
      </dsp:txXfrm>
    </dsp:sp>
    <dsp:sp modelId="{CEF7FF31-7C15-4DC4-826D-BF6E79DEDAA2}">
      <dsp:nvSpPr>
        <dsp:cNvPr id="0" name=""/>
        <dsp:cNvSpPr/>
      </dsp:nvSpPr>
      <dsp:spPr>
        <a:xfrm rot="5400000">
          <a:off x="-217553" y="2726779"/>
          <a:ext cx="1450356" cy="1015249"/>
        </a:xfrm>
        <a:prstGeom prst="chevron">
          <a:avLst/>
        </a:prstGeom>
        <a:solidFill>
          <a:srgbClr val="002060"/>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b="0" i="0" kern="1200" dirty="0" smtClean="0"/>
            <a:t>Payment solutions</a:t>
          </a:r>
          <a:endParaRPr lang="en-GB" sz="1500" kern="1200" dirty="0"/>
        </a:p>
      </dsp:txBody>
      <dsp:txXfrm rot="5400000">
        <a:off x="-217553" y="2726779"/>
        <a:ext cx="1450356" cy="1015249"/>
      </dsp:txXfrm>
    </dsp:sp>
    <dsp:sp modelId="{CF75C5BF-D7B7-4E04-9DE5-188491B92DB1}">
      <dsp:nvSpPr>
        <dsp:cNvPr id="0" name=""/>
        <dsp:cNvSpPr/>
      </dsp:nvSpPr>
      <dsp:spPr>
        <a:xfrm rot="5400000">
          <a:off x="3084258" y="440216"/>
          <a:ext cx="942731" cy="5080750"/>
        </a:xfrm>
        <a:prstGeom prst="round2SameRect">
          <a:avLst/>
        </a:prstGeom>
        <a:solidFill>
          <a:schemeClr val="lt1">
            <a:alpha val="90000"/>
            <a:hueOff val="0"/>
            <a:satOff val="0"/>
            <a:lumOff val="0"/>
            <a:alphaOff val="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GB" sz="1100" b="0" i="0" kern="1200" dirty="0" err="1" smtClean="0"/>
            <a:t>ezidebit</a:t>
          </a:r>
          <a:r>
            <a:rPr lang="en-GB" sz="1100" b="0" i="0" kern="1200" dirty="0" smtClean="0"/>
            <a:t> </a:t>
          </a:r>
          <a:endParaRPr lang="en-GB" sz="1100" kern="1200" dirty="0"/>
        </a:p>
        <a:p>
          <a:pPr marL="114300" lvl="2" indent="-57150" algn="l" defTabSz="488950">
            <a:lnSpc>
              <a:spcPct val="90000"/>
            </a:lnSpc>
            <a:spcBef>
              <a:spcPct val="0"/>
            </a:spcBef>
            <a:spcAft>
              <a:spcPct val="15000"/>
            </a:spcAft>
            <a:buChar char="••"/>
          </a:pPr>
          <a:r>
            <a:rPr lang="en-GB" sz="1100" b="0" i="0" kern="1200" dirty="0" smtClean="0"/>
            <a:t>Automatic payments</a:t>
          </a:r>
          <a:endParaRPr lang="en-GB" sz="1100" b="0" i="0" kern="1200" dirty="0"/>
        </a:p>
        <a:p>
          <a:pPr marL="114300" lvl="2" indent="-57150" algn="l" defTabSz="488950">
            <a:lnSpc>
              <a:spcPct val="90000"/>
            </a:lnSpc>
            <a:spcBef>
              <a:spcPct val="0"/>
            </a:spcBef>
            <a:spcAft>
              <a:spcPct val="15000"/>
            </a:spcAft>
            <a:buChar char="••"/>
          </a:pPr>
          <a:r>
            <a:rPr lang="en-GB" sz="1100" b="0" i="0" kern="1200" dirty="0" smtClean="0"/>
            <a:t>With </a:t>
          </a:r>
          <a:r>
            <a:rPr lang="en-GB" sz="1100" b="0" i="0" kern="1200" dirty="0" err="1" smtClean="0"/>
            <a:t>Ezidebit</a:t>
          </a:r>
          <a:r>
            <a:rPr lang="en-GB" sz="1100" b="0" i="0" kern="1200" dirty="0" smtClean="0"/>
            <a:t> Direct Debit, you can create recurring payments that are fully automated</a:t>
          </a:r>
          <a:endParaRPr lang="en-GB" sz="1100" b="0" i="0" kern="1200" dirty="0"/>
        </a:p>
        <a:p>
          <a:pPr marL="114300" lvl="2" indent="-57150" algn="l" defTabSz="488950">
            <a:lnSpc>
              <a:spcPct val="90000"/>
            </a:lnSpc>
            <a:spcBef>
              <a:spcPct val="0"/>
            </a:spcBef>
            <a:spcAft>
              <a:spcPct val="15000"/>
            </a:spcAft>
            <a:buChar char="••"/>
          </a:pPr>
          <a:r>
            <a:rPr lang="en-GB" sz="1100" b="0" i="0" kern="1200" dirty="0" smtClean="0">
              <a:hlinkClick xmlns:r="http://schemas.openxmlformats.org/officeDocument/2006/relationships" r:id=""/>
            </a:rPr>
            <a:t>http://www.ezidebit.com/au/payment-solutions/direct-debit/</a:t>
          </a:r>
          <a:endParaRPr lang="en-GB" sz="1100" b="0" i="0" kern="1200" dirty="0"/>
        </a:p>
      </dsp:txBody>
      <dsp:txXfrm rot="5400000">
        <a:off x="3084258" y="440216"/>
        <a:ext cx="942731" cy="508075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974C26-C88C-4326-B859-D4D8A601AD17}">
      <dsp:nvSpPr>
        <dsp:cNvPr id="0" name=""/>
        <dsp:cNvSpPr/>
      </dsp:nvSpPr>
      <dsp:spPr>
        <a:xfrm>
          <a:off x="-4640106" y="-685057"/>
          <a:ext cx="5527188" cy="5474570"/>
        </a:xfrm>
        <a:prstGeom prst="blockArc">
          <a:avLst>
            <a:gd name="adj1" fmla="val 18900000"/>
            <a:gd name="adj2" fmla="val 2700000"/>
            <a:gd name="adj3" fmla="val 391"/>
          </a:avLst>
        </a:prstGeom>
        <a:noFill/>
        <a:ln w="254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0CF34-F712-496A-9262-D921F1D5749B}">
      <dsp:nvSpPr>
        <dsp:cNvPr id="0" name=""/>
        <dsp:cNvSpPr/>
      </dsp:nvSpPr>
      <dsp:spPr>
        <a:xfrm>
          <a:off x="331224" y="216140"/>
          <a:ext cx="6145876" cy="432117"/>
        </a:xfrm>
        <a:prstGeom prst="rect">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0" kern="1200" dirty="0" smtClean="0">
              <a:solidFill>
                <a:schemeClr val="tx1"/>
              </a:solidFill>
              <a:latin typeface="Calibri" pitchFamily="34" charset="0"/>
            </a:rPr>
            <a:t>Recap</a:t>
          </a:r>
          <a:endParaRPr lang="en-US" sz="2400" b="0" kern="1200" dirty="0">
            <a:solidFill>
              <a:schemeClr val="tx1"/>
            </a:solidFill>
            <a:latin typeface="+mn-lt"/>
            <a:cs typeface="Arial" panose="020B0604020202020204" pitchFamily="34" charset="0"/>
          </a:endParaRPr>
        </a:p>
      </dsp:txBody>
      <dsp:txXfrm>
        <a:off x="331224" y="216140"/>
        <a:ext cx="6145876" cy="432117"/>
      </dsp:txXfrm>
    </dsp:sp>
    <dsp:sp modelId="{E751B983-743D-4A3E-ABA2-23C29111895A}">
      <dsp:nvSpPr>
        <dsp:cNvPr id="0" name=""/>
        <dsp:cNvSpPr/>
      </dsp:nvSpPr>
      <dsp:spPr>
        <a:xfrm>
          <a:off x="61151" y="162126"/>
          <a:ext cx="540146" cy="540146"/>
        </a:xfrm>
        <a:prstGeom prst="ellipse">
          <a:avLst/>
        </a:prstGeom>
        <a:solidFill>
          <a:schemeClr val="bg1"/>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396A62-9D69-4DEB-A048-F4F3C12C87FE}">
      <dsp:nvSpPr>
        <dsp:cNvPr id="0" name=""/>
        <dsp:cNvSpPr/>
      </dsp:nvSpPr>
      <dsp:spPr>
        <a:xfrm>
          <a:off x="686670" y="864234"/>
          <a:ext cx="5790430" cy="432117"/>
        </a:xfrm>
        <a:prstGeom prst="rect">
          <a:avLst/>
        </a:prstGeom>
        <a:solidFill>
          <a:schemeClr val="accent3">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1" kern="1200" dirty="0" smtClean="0">
              <a:solidFill>
                <a:schemeClr val="bg1"/>
              </a:solidFill>
              <a:latin typeface="Calibri" pitchFamily="34" charset="0"/>
            </a:rPr>
            <a:t>System Design</a:t>
          </a:r>
          <a:endParaRPr lang="en-US" sz="2400" b="1" kern="1200" dirty="0">
            <a:solidFill>
              <a:schemeClr val="bg1"/>
            </a:solidFill>
            <a:latin typeface="+mn-lt"/>
            <a:cs typeface="Arial" panose="020B0604020202020204" pitchFamily="34" charset="0"/>
          </a:endParaRPr>
        </a:p>
      </dsp:txBody>
      <dsp:txXfrm>
        <a:off x="686670" y="864234"/>
        <a:ext cx="5790430" cy="432117"/>
      </dsp:txXfrm>
    </dsp:sp>
    <dsp:sp modelId="{1AE2F1EE-EB29-4E8D-B167-72D3F43000CA}">
      <dsp:nvSpPr>
        <dsp:cNvPr id="0" name=""/>
        <dsp:cNvSpPr/>
      </dsp:nvSpPr>
      <dsp:spPr>
        <a:xfrm>
          <a:off x="416597" y="810219"/>
          <a:ext cx="540146" cy="540146"/>
        </a:xfrm>
        <a:prstGeom prst="ellipse">
          <a:avLst/>
        </a:prstGeom>
        <a:solidFill>
          <a:schemeClr val="accent1">
            <a:lumMod val="60000"/>
            <a:lumOff val="40000"/>
          </a:schemeClr>
        </a:solidFill>
        <a:ln w="25400" cap="flat" cmpd="sng" algn="ctr">
          <a:solidFill>
            <a:schemeClr val="accent3">
              <a:alpha val="90000"/>
              <a:hueOff val="0"/>
              <a:satOff val="0"/>
              <a:lumOff val="0"/>
              <a:alphaOff val="-8000"/>
            </a:schemeClr>
          </a:solidFill>
          <a:prstDash val="solid"/>
        </a:ln>
        <a:effectLst/>
      </dsp:spPr>
      <dsp:style>
        <a:lnRef idx="2">
          <a:scrgbClr r="0" g="0" b="0"/>
        </a:lnRef>
        <a:fillRef idx="1">
          <a:scrgbClr r="0" g="0" b="0"/>
        </a:fillRef>
        <a:effectRef idx="0">
          <a:scrgbClr r="0" g="0" b="0"/>
        </a:effectRef>
        <a:fontRef idx="minor"/>
      </dsp:style>
    </dsp:sp>
    <dsp:sp modelId="{032E7CDD-6FAA-4147-B34A-DE2FBD08939E}">
      <dsp:nvSpPr>
        <dsp:cNvPr id="0" name=""/>
        <dsp:cNvSpPr/>
      </dsp:nvSpPr>
      <dsp:spPr>
        <a:xfrm>
          <a:off x="849207" y="1542217"/>
          <a:ext cx="5627894" cy="432117"/>
        </a:xfrm>
        <a:prstGeom prst="rect">
          <a:avLst/>
        </a:prstGeom>
        <a:solidFill>
          <a:schemeClr val="accent3">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rPr>
            <a:t>Hardware Configuration &amp; Estimate</a:t>
          </a:r>
          <a:endParaRPr lang="en-US" sz="2400" kern="1200" dirty="0">
            <a:solidFill>
              <a:schemeClr val="tx1"/>
            </a:solidFill>
            <a:latin typeface="+mn-lt"/>
            <a:cs typeface="Arial" panose="020B0604020202020204" pitchFamily="34" charset="0"/>
          </a:endParaRPr>
        </a:p>
      </dsp:txBody>
      <dsp:txXfrm>
        <a:off x="849207" y="1542217"/>
        <a:ext cx="5627894" cy="432117"/>
      </dsp:txXfrm>
    </dsp:sp>
    <dsp:sp modelId="{F12CD78C-49FE-4E3D-A9AC-C0540BF8C1BF}">
      <dsp:nvSpPr>
        <dsp:cNvPr id="0" name=""/>
        <dsp:cNvSpPr/>
      </dsp:nvSpPr>
      <dsp:spPr>
        <a:xfrm>
          <a:off x="579133" y="1458313"/>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16000"/>
            </a:schemeClr>
          </a:solidFill>
          <a:prstDash val="solid"/>
        </a:ln>
        <a:effectLst/>
      </dsp:spPr>
      <dsp:style>
        <a:lnRef idx="2">
          <a:scrgbClr r="0" g="0" b="0"/>
        </a:lnRef>
        <a:fillRef idx="1">
          <a:scrgbClr r="0" g="0" b="0"/>
        </a:fillRef>
        <a:effectRef idx="0">
          <a:scrgbClr r="0" g="0" b="0"/>
        </a:effectRef>
        <a:fontRef idx="minor"/>
      </dsp:style>
    </dsp:sp>
    <dsp:sp modelId="{EBD75379-1D26-4F85-A9E0-ECAE17B3D69B}">
      <dsp:nvSpPr>
        <dsp:cNvPr id="0" name=""/>
        <dsp:cNvSpPr/>
      </dsp:nvSpPr>
      <dsp:spPr>
        <a:xfrm>
          <a:off x="849207" y="2160011"/>
          <a:ext cx="5627894" cy="432117"/>
        </a:xfrm>
        <a:prstGeom prst="rect">
          <a:avLst/>
        </a:prstGeom>
        <a:solidFill>
          <a:schemeClr val="accent3">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rPr>
            <a:t>Problems resolved</a:t>
          </a:r>
          <a:endParaRPr lang="en-US" sz="2400" kern="1200" dirty="0">
            <a:solidFill>
              <a:schemeClr val="tx1"/>
            </a:solidFill>
            <a:latin typeface="+mn-lt"/>
            <a:cs typeface="Arial" panose="020B0604020202020204" pitchFamily="34" charset="0"/>
          </a:endParaRPr>
        </a:p>
      </dsp:txBody>
      <dsp:txXfrm>
        <a:off x="849207" y="2160011"/>
        <a:ext cx="5627894" cy="432117"/>
      </dsp:txXfrm>
    </dsp:sp>
    <dsp:sp modelId="{ABA49511-C9DB-40C6-B2BD-11BF90AC0590}">
      <dsp:nvSpPr>
        <dsp:cNvPr id="0" name=""/>
        <dsp:cNvSpPr/>
      </dsp:nvSpPr>
      <dsp:spPr>
        <a:xfrm>
          <a:off x="579133" y="2105996"/>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24000"/>
            </a:schemeClr>
          </a:solidFill>
          <a:prstDash val="solid"/>
        </a:ln>
        <a:effectLst/>
      </dsp:spPr>
      <dsp:style>
        <a:lnRef idx="2">
          <a:scrgbClr r="0" g="0" b="0"/>
        </a:lnRef>
        <a:fillRef idx="1">
          <a:scrgbClr r="0" g="0" b="0"/>
        </a:fillRef>
        <a:effectRef idx="0">
          <a:scrgbClr r="0" g="0" b="0"/>
        </a:effectRef>
        <a:fontRef idx="minor"/>
      </dsp:style>
    </dsp:sp>
    <dsp:sp modelId="{3D968EDB-AB15-4BFE-AA90-D231D85A07BD}">
      <dsp:nvSpPr>
        <dsp:cNvPr id="0" name=""/>
        <dsp:cNvSpPr/>
      </dsp:nvSpPr>
      <dsp:spPr>
        <a:xfrm>
          <a:off x="686670" y="2808104"/>
          <a:ext cx="5790430" cy="432117"/>
        </a:xfrm>
        <a:prstGeom prst="rect">
          <a:avLst/>
        </a:prstGeom>
        <a:solidFill>
          <a:schemeClr val="accent3">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ea typeface="Calibri"/>
              <a:cs typeface="Calibri"/>
              <a:sym typeface="Calibri"/>
            </a:rPr>
            <a:t>Challenges in the Proposed System</a:t>
          </a:r>
        </a:p>
      </dsp:txBody>
      <dsp:txXfrm>
        <a:off x="686670" y="2808104"/>
        <a:ext cx="5790430" cy="432117"/>
      </dsp:txXfrm>
    </dsp:sp>
    <dsp:sp modelId="{79FDC72F-7488-4EB5-9EA3-3DF412FA4C01}">
      <dsp:nvSpPr>
        <dsp:cNvPr id="0" name=""/>
        <dsp:cNvSpPr/>
      </dsp:nvSpPr>
      <dsp:spPr>
        <a:xfrm>
          <a:off x="416597" y="2754089"/>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32000"/>
            </a:schemeClr>
          </a:solidFill>
          <a:prstDash val="solid"/>
        </a:ln>
        <a:effectLst/>
      </dsp:spPr>
      <dsp:style>
        <a:lnRef idx="2">
          <a:scrgbClr r="0" g="0" b="0"/>
        </a:lnRef>
        <a:fillRef idx="1">
          <a:scrgbClr r="0" g="0" b="0"/>
        </a:fillRef>
        <a:effectRef idx="0">
          <a:scrgbClr r="0" g="0" b="0"/>
        </a:effectRef>
        <a:fontRef idx="minor"/>
      </dsp:style>
    </dsp:sp>
    <dsp:sp modelId="{BF6F19F2-B880-4E6D-8CE4-28D447DBC37A}">
      <dsp:nvSpPr>
        <dsp:cNvPr id="0" name=""/>
        <dsp:cNvSpPr/>
      </dsp:nvSpPr>
      <dsp:spPr>
        <a:xfrm>
          <a:off x="331224" y="3456198"/>
          <a:ext cx="6145876" cy="432117"/>
        </a:xfrm>
        <a:prstGeom prst="rect">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ea typeface="Calibri"/>
              <a:cs typeface="Calibri"/>
              <a:sym typeface="Calibri"/>
            </a:rPr>
            <a:t>Marketing and Pricing Strategy</a:t>
          </a:r>
        </a:p>
      </dsp:txBody>
      <dsp:txXfrm>
        <a:off x="331224" y="3456198"/>
        <a:ext cx="6145876" cy="432117"/>
      </dsp:txXfrm>
    </dsp:sp>
    <dsp:sp modelId="{D33F90B9-D24A-455F-9D57-BA5794C618BC}">
      <dsp:nvSpPr>
        <dsp:cNvPr id="0" name=""/>
        <dsp:cNvSpPr/>
      </dsp:nvSpPr>
      <dsp:spPr>
        <a:xfrm>
          <a:off x="61151" y="3402183"/>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974C26-C88C-4326-B859-D4D8A601AD17}">
      <dsp:nvSpPr>
        <dsp:cNvPr id="0" name=""/>
        <dsp:cNvSpPr/>
      </dsp:nvSpPr>
      <dsp:spPr>
        <a:xfrm>
          <a:off x="-4640106" y="-685057"/>
          <a:ext cx="5527188" cy="5474570"/>
        </a:xfrm>
        <a:prstGeom prst="blockArc">
          <a:avLst>
            <a:gd name="adj1" fmla="val 18900000"/>
            <a:gd name="adj2" fmla="val 2700000"/>
            <a:gd name="adj3" fmla="val 391"/>
          </a:avLst>
        </a:prstGeom>
        <a:noFill/>
        <a:ln w="254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0CF34-F712-496A-9262-D921F1D5749B}">
      <dsp:nvSpPr>
        <dsp:cNvPr id="0" name=""/>
        <dsp:cNvSpPr/>
      </dsp:nvSpPr>
      <dsp:spPr>
        <a:xfrm>
          <a:off x="331224" y="216140"/>
          <a:ext cx="6145876" cy="432117"/>
        </a:xfrm>
        <a:prstGeom prst="rect">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0" kern="1200" dirty="0" smtClean="0">
              <a:solidFill>
                <a:schemeClr val="tx1"/>
              </a:solidFill>
              <a:latin typeface="Calibri" pitchFamily="34" charset="0"/>
            </a:rPr>
            <a:t>Recap</a:t>
          </a:r>
          <a:endParaRPr lang="en-US" sz="2400" b="0" kern="1200" dirty="0">
            <a:solidFill>
              <a:schemeClr val="tx1"/>
            </a:solidFill>
            <a:latin typeface="+mn-lt"/>
            <a:cs typeface="Arial" panose="020B0604020202020204" pitchFamily="34" charset="0"/>
          </a:endParaRPr>
        </a:p>
      </dsp:txBody>
      <dsp:txXfrm>
        <a:off x="331224" y="216140"/>
        <a:ext cx="6145876" cy="432117"/>
      </dsp:txXfrm>
    </dsp:sp>
    <dsp:sp modelId="{E751B983-743D-4A3E-ABA2-23C29111895A}">
      <dsp:nvSpPr>
        <dsp:cNvPr id="0" name=""/>
        <dsp:cNvSpPr/>
      </dsp:nvSpPr>
      <dsp:spPr>
        <a:xfrm>
          <a:off x="61151" y="162126"/>
          <a:ext cx="540146" cy="540146"/>
        </a:xfrm>
        <a:prstGeom prst="ellipse">
          <a:avLst/>
        </a:prstGeom>
        <a:solidFill>
          <a:schemeClr val="bg1"/>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396A62-9D69-4DEB-A048-F4F3C12C87FE}">
      <dsp:nvSpPr>
        <dsp:cNvPr id="0" name=""/>
        <dsp:cNvSpPr/>
      </dsp:nvSpPr>
      <dsp:spPr>
        <a:xfrm>
          <a:off x="686670" y="864234"/>
          <a:ext cx="5790430" cy="432117"/>
        </a:xfrm>
        <a:prstGeom prst="rect">
          <a:avLst/>
        </a:prstGeom>
        <a:solidFill>
          <a:schemeClr val="accent3">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0" kern="1200" dirty="0" smtClean="0">
              <a:solidFill>
                <a:schemeClr val="tx1"/>
              </a:solidFill>
              <a:latin typeface="Calibri" pitchFamily="34" charset="0"/>
            </a:rPr>
            <a:t>System Design</a:t>
          </a:r>
          <a:endParaRPr lang="en-US" sz="2400" b="0" kern="1200" dirty="0">
            <a:solidFill>
              <a:schemeClr val="tx1"/>
            </a:solidFill>
            <a:latin typeface="+mn-lt"/>
            <a:cs typeface="Arial" panose="020B0604020202020204" pitchFamily="34" charset="0"/>
          </a:endParaRPr>
        </a:p>
      </dsp:txBody>
      <dsp:txXfrm>
        <a:off x="686670" y="864234"/>
        <a:ext cx="5790430" cy="432117"/>
      </dsp:txXfrm>
    </dsp:sp>
    <dsp:sp modelId="{1AE2F1EE-EB29-4E8D-B167-72D3F43000CA}">
      <dsp:nvSpPr>
        <dsp:cNvPr id="0" name=""/>
        <dsp:cNvSpPr/>
      </dsp:nvSpPr>
      <dsp:spPr>
        <a:xfrm>
          <a:off x="416597" y="810219"/>
          <a:ext cx="540146" cy="540146"/>
        </a:xfrm>
        <a:prstGeom prst="ellipse">
          <a:avLst/>
        </a:prstGeom>
        <a:solidFill>
          <a:schemeClr val="bg1"/>
        </a:solidFill>
        <a:ln w="25400" cap="flat" cmpd="sng" algn="ctr">
          <a:solidFill>
            <a:schemeClr val="accent3">
              <a:alpha val="90000"/>
              <a:hueOff val="0"/>
              <a:satOff val="0"/>
              <a:lumOff val="0"/>
              <a:alphaOff val="-8000"/>
            </a:schemeClr>
          </a:solidFill>
          <a:prstDash val="solid"/>
        </a:ln>
        <a:effectLst/>
      </dsp:spPr>
      <dsp:style>
        <a:lnRef idx="2">
          <a:scrgbClr r="0" g="0" b="0"/>
        </a:lnRef>
        <a:fillRef idx="1">
          <a:scrgbClr r="0" g="0" b="0"/>
        </a:fillRef>
        <a:effectRef idx="0">
          <a:scrgbClr r="0" g="0" b="0"/>
        </a:effectRef>
        <a:fontRef idx="minor"/>
      </dsp:style>
    </dsp:sp>
    <dsp:sp modelId="{032E7CDD-6FAA-4147-B34A-DE2FBD08939E}">
      <dsp:nvSpPr>
        <dsp:cNvPr id="0" name=""/>
        <dsp:cNvSpPr/>
      </dsp:nvSpPr>
      <dsp:spPr>
        <a:xfrm>
          <a:off x="849207" y="1542217"/>
          <a:ext cx="5627894" cy="432117"/>
        </a:xfrm>
        <a:prstGeom prst="rect">
          <a:avLst/>
        </a:prstGeom>
        <a:solidFill>
          <a:schemeClr val="accent3">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1" kern="1200" dirty="0" smtClean="0">
              <a:solidFill>
                <a:schemeClr val="bg1"/>
              </a:solidFill>
              <a:latin typeface="Calibri" pitchFamily="34" charset="0"/>
            </a:rPr>
            <a:t>Hardware Configuration &amp; Estimate</a:t>
          </a:r>
          <a:endParaRPr lang="en-US" sz="2400" b="1" kern="1200" dirty="0">
            <a:solidFill>
              <a:schemeClr val="bg1"/>
            </a:solidFill>
            <a:latin typeface="+mn-lt"/>
            <a:cs typeface="Arial" panose="020B0604020202020204" pitchFamily="34" charset="0"/>
          </a:endParaRPr>
        </a:p>
      </dsp:txBody>
      <dsp:txXfrm>
        <a:off x="849207" y="1542217"/>
        <a:ext cx="5627894" cy="432117"/>
      </dsp:txXfrm>
    </dsp:sp>
    <dsp:sp modelId="{F12CD78C-49FE-4E3D-A9AC-C0540BF8C1BF}">
      <dsp:nvSpPr>
        <dsp:cNvPr id="0" name=""/>
        <dsp:cNvSpPr/>
      </dsp:nvSpPr>
      <dsp:spPr>
        <a:xfrm>
          <a:off x="579133" y="1458313"/>
          <a:ext cx="540146" cy="540146"/>
        </a:xfrm>
        <a:prstGeom prst="ellipse">
          <a:avLst/>
        </a:prstGeom>
        <a:solidFill>
          <a:schemeClr val="accent1">
            <a:lumMod val="60000"/>
            <a:lumOff val="40000"/>
          </a:schemeClr>
        </a:solidFill>
        <a:ln w="25400" cap="flat" cmpd="sng" algn="ctr">
          <a:solidFill>
            <a:schemeClr val="accent3">
              <a:alpha val="90000"/>
              <a:hueOff val="0"/>
              <a:satOff val="0"/>
              <a:lumOff val="0"/>
              <a:alphaOff val="-16000"/>
            </a:schemeClr>
          </a:solidFill>
          <a:prstDash val="solid"/>
        </a:ln>
        <a:effectLst/>
      </dsp:spPr>
      <dsp:style>
        <a:lnRef idx="2">
          <a:scrgbClr r="0" g="0" b="0"/>
        </a:lnRef>
        <a:fillRef idx="1">
          <a:scrgbClr r="0" g="0" b="0"/>
        </a:fillRef>
        <a:effectRef idx="0">
          <a:scrgbClr r="0" g="0" b="0"/>
        </a:effectRef>
        <a:fontRef idx="minor"/>
      </dsp:style>
    </dsp:sp>
    <dsp:sp modelId="{EBD75379-1D26-4F85-A9E0-ECAE17B3D69B}">
      <dsp:nvSpPr>
        <dsp:cNvPr id="0" name=""/>
        <dsp:cNvSpPr/>
      </dsp:nvSpPr>
      <dsp:spPr>
        <a:xfrm>
          <a:off x="849207" y="2160011"/>
          <a:ext cx="5627894" cy="432117"/>
        </a:xfrm>
        <a:prstGeom prst="rect">
          <a:avLst/>
        </a:prstGeom>
        <a:solidFill>
          <a:schemeClr val="accent3">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rPr>
            <a:t>Problems resolved</a:t>
          </a:r>
          <a:endParaRPr lang="en-US" sz="2400" kern="1200" dirty="0">
            <a:solidFill>
              <a:schemeClr val="tx1"/>
            </a:solidFill>
            <a:latin typeface="+mn-lt"/>
            <a:cs typeface="Arial" panose="020B0604020202020204" pitchFamily="34" charset="0"/>
          </a:endParaRPr>
        </a:p>
      </dsp:txBody>
      <dsp:txXfrm>
        <a:off x="849207" y="2160011"/>
        <a:ext cx="5627894" cy="432117"/>
      </dsp:txXfrm>
    </dsp:sp>
    <dsp:sp modelId="{ABA49511-C9DB-40C6-B2BD-11BF90AC0590}">
      <dsp:nvSpPr>
        <dsp:cNvPr id="0" name=""/>
        <dsp:cNvSpPr/>
      </dsp:nvSpPr>
      <dsp:spPr>
        <a:xfrm>
          <a:off x="579133" y="2105996"/>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24000"/>
            </a:schemeClr>
          </a:solidFill>
          <a:prstDash val="solid"/>
        </a:ln>
        <a:effectLst/>
      </dsp:spPr>
      <dsp:style>
        <a:lnRef idx="2">
          <a:scrgbClr r="0" g="0" b="0"/>
        </a:lnRef>
        <a:fillRef idx="1">
          <a:scrgbClr r="0" g="0" b="0"/>
        </a:fillRef>
        <a:effectRef idx="0">
          <a:scrgbClr r="0" g="0" b="0"/>
        </a:effectRef>
        <a:fontRef idx="minor"/>
      </dsp:style>
    </dsp:sp>
    <dsp:sp modelId="{3D968EDB-AB15-4BFE-AA90-D231D85A07BD}">
      <dsp:nvSpPr>
        <dsp:cNvPr id="0" name=""/>
        <dsp:cNvSpPr/>
      </dsp:nvSpPr>
      <dsp:spPr>
        <a:xfrm>
          <a:off x="686670" y="2808104"/>
          <a:ext cx="5790430" cy="432117"/>
        </a:xfrm>
        <a:prstGeom prst="rect">
          <a:avLst/>
        </a:prstGeom>
        <a:solidFill>
          <a:schemeClr val="accent3">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ea typeface="Calibri"/>
              <a:cs typeface="Calibri"/>
              <a:sym typeface="Calibri"/>
            </a:rPr>
            <a:t>Challenges in the Proposed System</a:t>
          </a:r>
        </a:p>
      </dsp:txBody>
      <dsp:txXfrm>
        <a:off x="686670" y="2808104"/>
        <a:ext cx="5790430" cy="432117"/>
      </dsp:txXfrm>
    </dsp:sp>
    <dsp:sp modelId="{79FDC72F-7488-4EB5-9EA3-3DF412FA4C01}">
      <dsp:nvSpPr>
        <dsp:cNvPr id="0" name=""/>
        <dsp:cNvSpPr/>
      </dsp:nvSpPr>
      <dsp:spPr>
        <a:xfrm>
          <a:off x="416597" y="2754089"/>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32000"/>
            </a:schemeClr>
          </a:solidFill>
          <a:prstDash val="solid"/>
        </a:ln>
        <a:effectLst/>
      </dsp:spPr>
      <dsp:style>
        <a:lnRef idx="2">
          <a:scrgbClr r="0" g="0" b="0"/>
        </a:lnRef>
        <a:fillRef idx="1">
          <a:scrgbClr r="0" g="0" b="0"/>
        </a:fillRef>
        <a:effectRef idx="0">
          <a:scrgbClr r="0" g="0" b="0"/>
        </a:effectRef>
        <a:fontRef idx="minor"/>
      </dsp:style>
    </dsp:sp>
    <dsp:sp modelId="{BF6F19F2-B880-4E6D-8CE4-28D447DBC37A}">
      <dsp:nvSpPr>
        <dsp:cNvPr id="0" name=""/>
        <dsp:cNvSpPr/>
      </dsp:nvSpPr>
      <dsp:spPr>
        <a:xfrm>
          <a:off x="331224" y="3456198"/>
          <a:ext cx="6145876" cy="432117"/>
        </a:xfrm>
        <a:prstGeom prst="rect">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ea typeface="Calibri"/>
              <a:cs typeface="Calibri"/>
              <a:sym typeface="Calibri"/>
            </a:rPr>
            <a:t>Marketing and Pricing Strategy</a:t>
          </a:r>
        </a:p>
      </dsp:txBody>
      <dsp:txXfrm>
        <a:off x="331224" y="3456198"/>
        <a:ext cx="6145876" cy="432117"/>
      </dsp:txXfrm>
    </dsp:sp>
    <dsp:sp modelId="{D33F90B9-D24A-455F-9D57-BA5794C618BC}">
      <dsp:nvSpPr>
        <dsp:cNvPr id="0" name=""/>
        <dsp:cNvSpPr/>
      </dsp:nvSpPr>
      <dsp:spPr>
        <a:xfrm>
          <a:off x="61151" y="3402183"/>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55AFF31-576F-FF45-8BCA-F477A1D637E4}">
      <dsp:nvSpPr>
        <dsp:cNvPr id="0" name=""/>
        <dsp:cNvSpPr/>
      </dsp:nvSpPr>
      <dsp:spPr>
        <a:xfrm>
          <a:off x="2766" y="0"/>
          <a:ext cx="2829681" cy="416794"/>
        </a:xfrm>
        <a:prstGeom prst="flowChartProcess">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i="0" kern="1200" dirty="0" smtClean="0"/>
            <a:t>RESEARCH</a:t>
          </a:r>
          <a:r>
            <a:rPr lang="en-US" sz="1200" b="1" i="0" kern="1200" baseline="0" dirty="0" smtClean="0"/>
            <a:t> AND DEVELOPMENT</a:t>
          </a:r>
          <a:endParaRPr lang="en-US" sz="1200" kern="1200" dirty="0"/>
        </a:p>
      </dsp:txBody>
      <dsp:txXfrm>
        <a:off x="2766" y="0"/>
        <a:ext cx="2829681" cy="41679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425E02F-BC83-0740-A3B4-24B70B9F2886}">
      <dsp:nvSpPr>
        <dsp:cNvPr id="0" name=""/>
        <dsp:cNvSpPr/>
      </dsp:nvSpPr>
      <dsp:spPr>
        <a:xfrm>
          <a:off x="2766" y="0"/>
          <a:ext cx="2829682" cy="46029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i="0" kern="1200" dirty="0" smtClean="0"/>
            <a:t>HARDWARE</a:t>
          </a:r>
          <a:endParaRPr lang="en-US" sz="1200" kern="1200" dirty="0"/>
        </a:p>
      </dsp:txBody>
      <dsp:txXfrm>
        <a:off x="2766" y="0"/>
        <a:ext cx="2829682" cy="460296"/>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033AB8-A8B9-BC4A-B424-F6351D2032E3}">
      <dsp:nvSpPr>
        <dsp:cNvPr id="0" name=""/>
        <dsp:cNvSpPr/>
      </dsp:nvSpPr>
      <dsp:spPr>
        <a:xfrm>
          <a:off x="0" y="0"/>
          <a:ext cx="2901620" cy="384057"/>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i="0" kern="1200" dirty="0" smtClean="0"/>
            <a:t>ASSEMBLING</a:t>
          </a:r>
          <a:r>
            <a:rPr lang="en-US" sz="1300" b="1" i="0" kern="1200" baseline="0" dirty="0" smtClean="0"/>
            <a:t> AND INSTALLATION</a:t>
          </a:r>
          <a:endParaRPr lang="en-US" sz="1300" kern="1200" dirty="0"/>
        </a:p>
      </dsp:txBody>
      <dsp:txXfrm>
        <a:off x="0" y="0"/>
        <a:ext cx="2901620" cy="384057"/>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00BF096-B5AA-7847-B5F5-C29A1C7A3B04}">
      <dsp:nvSpPr>
        <dsp:cNvPr id="0" name=""/>
        <dsp:cNvSpPr/>
      </dsp:nvSpPr>
      <dsp:spPr>
        <a:xfrm>
          <a:off x="1418" y="0"/>
          <a:ext cx="2901619" cy="307777"/>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i="0" kern="1200" dirty="0" smtClean="0"/>
            <a:t>TECHNOLOGY</a:t>
          </a:r>
          <a:r>
            <a:rPr lang="en-US" sz="1300" b="1" i="0" kern="1200" baseline="0" dirty="0" smtClean="0"/>
            <a:t> PARTNERSHIPS</a:t>
          </a:r>
          <a:endParaRPr lang="en-US" sz="1300" kern="1200" dirty="0"/>
        </a:p>
      </dsp:txBody>
      <dsp:txXfrm>
        <a:off x="1418" y="0"/>
        <a:ext cx="2901619" cy="307777"/>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7D3A534-6DAD-E04E-B98F-096DF2DEFCA1}">
      <dsp:nvSpPr>
        <dsp:cNvPr id="0" name=""/>
        <dsp:cNvSpPr/>
      </dsp:nvSpPr>
      <dsp:spPr>
        <a:xfrm>
          <a:off x="108011" y="0"/>
          <a:ext cx="3888432" cy="3888432"/>
        </a:xfrm>
        <a:prstGeom prst="diamond">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sp>
    <dsp:sp modelId="{3E4A2961-236D-0F4C-9E80-86712BFAB580}">
      <dsp:nvSpPr>
        <dsp:cNvPr id="0" name=""/>
        <dsp:cNvSpPr/>
      </dsp:nvSpPr>
      <dsp:spPr>
        <a:xfrm>
          <a:off x="477413" y="369401"/>
          <a:ext cx="1516488" cy="1516488"/>
        </a:xfrm>
        <a:prstGeom prst="roundRect">
          <a:avLst/>
        </a:prstGeom>
        <a:solidFill>
          <a:schemeClr val="dk1"/>
        </a:solidFill>
        <a:ln w="254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i="0" kern="1200" dirty="0" smtClean="0"/>
            <a:t>RESEARCH AND DEVELOPMENT:</a:t>
          </a:r>
        </a:p>
        <a:p>
          <a:pPr lvl="0" algn="ctr" defTabSz="444500" rtl="0">
            <a:lnSpc>
              <a:spcPct val="90000"/>
            </a:lnSpc>
            <a:spcBef>
              <a:spcPct val="0"/>
            </a:spcBef>
            <a:spcAft>
              <a:spcPct val="35000"/>
            </a:spcAft>
          </a:pPr>
          <a:r>
            <a:rPr lang="en-US" sz="1000" b="0" i="0" kern="1200" dirty="0" smtClean="0"/>
            <a:t>The R&amp;D cost for the petrol stations is expected to be  less since we are using existing parts available in the market.</a:t>
          </a:r>
          <a:endParaRPr lang="en-US" sz="1000" kern="1200" dirty="0"/>
        </a:p>
      </dsp:txBody>
      <dsp:txXfrm>
        <a:off x="477413" y="369401"/>
        <a:ext cx="1516488" cy="1516488"/>
      </dsp:txXfrm>
    </dsp:sp>
    <dsp:sp modelId="{A09548F3-B76A-0245-A5C3-14EEB311712A}">
      <dsp:nvSpPr>
        <dsp:cNvPr id="0" name=""/>
        <dsp:cNvSpPr/>
      </dsp:nvSpPr>
      <dsp:spPr>
        <a:xfrm>
          <a:off x="2110554" y="369401"/>
          <a:ext cx="1516488" cy="1516488"/>
        </a:xfrm>
        <a:prstGeom prst="roundRect">
          <a:avLst/>
        </a:prstGeom>
        <a:solidFill>
          <a:schemeClr val="dk1"/>
        </a:solidFill>
        <a:ln w="254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i="0" kern="1200" dirty="0" smtClean="0"/>
            <a:t>HARDWARE:</a:t>
          </a:r>
        </a:p>
        <a:p>
          <a:pPr lvl="0" algn="ctr" defTabSz="444500" rtl="0">
            <a:lnSpc>
              <a:spcPct val="90000"/>
            </a:lnSpc>
            <a:spcBef>
              <a:spcPct val="0"/>
            </a:spcBef>
            <a:spcAft>
              <a:spcPct val="35000"/>
            </a:spcAft>
          </a:pPr>
          <a:r>
            <a:rPr lang="en-US" sz="1000" b="0" i="0" kern="1200" dirty="0" smtClean="0"/>
            <a:t>The overall hardware cost might vary depending on the customer requirements.</a:t>
          </a:r>
          <a:endParaRPr lang="en-US" sz="1000" kern="1200" dirty="0"/>
        </a:p>
      </dsp:txBody>
      <dsp:txXfrm>
        <a:off x="2110554" y="369401"/>
        <a:ext cx="1516488" cy="1516488"/>
      </dsp:txXfrm>
    </dsp:sp>
    <dsp:sp modelId="{72B1B71A-E73B-EA49-85AE-5E43444083EF}">
      <dsp:nvSpPr>
        <dsp:cNvPr id="0" name=""/>
        <dsp:cNvSpPr/>
      </dsp:nvSpPr>
      <dsp:spPr>
        <a:xfrm>
          <a:off x="477413" y="2002542"/>
          <a:ext cx="1516488" cy="1516488"/>
        </a:xfrm>
        <a:prstGeom prst="roundRect">
          <a:avLst/>
        </a:prstGeom>
        <a:solidFill>
          <a:schemeClr val="dk1"/>
        </a:solidFill>
        <a:ln w="254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i="0" kern="1200" dirty="0" smtClean="0"/>
            <a:t>ASSEMBLING AND INSTALLATION:</a:t>
          </a:r>
        </a:p>
        <a:p>
          <a:pPr lvl="0" algn="ctr" defTabSz="444500" rtl="0">
            <a:lnSpc>
              <a:spcPct val="90000"/>
            </a:lnSpc>
            <a:spcBef>
              <a:spcPct val="0"/>
            </a:spcBef>
            <a:spcAft>
              <a:spcPct val="35000"/>
            </a:spcAft>
          </a:pPr>
          <a:r>
            <a:rPr lang="en-US" sz="1000" b="0" i="0" kern="1200" dirty="0" smtClean="0"/>
            <a:t>The assembling costs might be a bit higher in our model because integration of all the hardware components requires additional manpower.</a:t>
          </a:r>
          <a:endParaRPr lang="en-US" sz="1000" kern="1200" dirty="0"/>
        </a:p>
      </dsp:txBody>
      <dsp:txXfrm>
        <a:off x="477413" y="2002542"/>
        <a:ext cx="1516488" cy="1516488"/>
      </dsp:txXfrm>
    </dsp:sp>
    <dsp:sp modelId="{42FE37C2-1233-D046-8257-71F158BC2944}">
      <dsp:nvSpPr>
        <dsp:cNvPr id="0" name=""/>
        <dsp:cNvSpPr/>
      </dsp:nvSpPr>
      <dsp:spPr>
        <a:xfrm>
          <a:off x="2110554" y="2002542"/>
          <a:ext cx="1516488" cy="1516488"/>
        </a:xfrm>
        <a:prstGeom prst="roundRect">
          <a:avLst/>
        </a:prstGeom>
        <a:solidFill>
          <a:schemeClr val="dk1"/>
        </a:solidFill>
        <a:ln w="254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i="0" kern="1200" dirty="0" smtClean="0"/>
            <a:t>TECHNOLOGY PARTNERSHIP:</a:t>
          </a:r>
        </a:p>
        <a:p>
          <a:pPr lvl="0" algn="ctr" defTabSz="444500" rtl="0">
            <a:lnSpc>
              <a:spcPct val="90000"/>
            </a:lnSpc>
            <a:spcBef>
              <a:spcPct val="0"/>
            </a:spcBef>
            <a:spcAft>
              <a:spcPct val="35000"/>
            </a:spcAft>
          </a:pPr>
          <a:r>
            <a:rPr lang="en-US" sz="1000" b="0" i="0" kern="1200" dirty="0" smtClean="0"/>
            <a:t>The technology  partnership costs  are bound to be a constant one.</a:t>
          </a:r>
          <a:endParaRPr lang="en-US" sz="1000" kern="1200" dirty="0"/>
        </a:p>
      </dsp:txBody>
      <dsp:txXfrm>
        <a:off x="2110554" y="2002542"/>
        <a:ext cx="1516488" cy="1516488"/>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974C26-C88C-4326-B859-D4D8A601AD17}">
      <dsp:nvSpPr>
        <dsp:cNvPr id="0" name=""/>
        <dsp:cNvSpPr/>
      </dsp:nvSpPr>
      <dsp:spPr>
        <a:xfrm>
          <a:off x="-4640106" y="-685057"/>
          <a:ext cx="5527188" cy="5474570"/>
        </a:xfrm>
        <a:prstGeom prst="blockArc">
          <a:avLst>
            <a:gd name="adj1" fmla="val 18900000"/>
            <a:gd name="adj2" fmla="val 2700000"/>
            <a:gd name="adj3" fmla="val 391"/>
          </a:avLst>
        </a:prstGeom>
        <a:noFill/>
        <a:ln w="254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0CF34-F712-496A-9262-D921F1D5749B}">
      <dsp:nvSpPr>
        <dsp:cNvPr id="0" name=""/>
        <dsp:cNvSpPr/>
      </dsp:nvSpPr>
      <dsp:spPr>
        <a:xfrm>
          <a:off x="331224" y="216140"/>
          <a:ext cx="6145876" cy="432117"/>
        </a:xfrm>
        <a:prstGeom prst="rect">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0" kern="1200" dirty="0" smtClean="0">
              <a:solidFill>
                <a:schemeClr val="tx1"/>
              </a:solidFill>
              <a:latin typeface="Calibri" pitchFamily="34" charset="0"/>
            </a:rPr>
            <a:t>Recap</a:t>
          </a:r>
          <a:endParaRPr lang="en-US" sz="2400" b="0" kern="1200" dirty="0">
            <a:solidFill>
              <a:schemeClr val="tx1"/>
            </a:solidFill>
            <a:latin typeface="+mn-lt"/>
            <a:cs typeface="Arial" panose="020B0604020202020204" pitchFamily="34" charset="0"/>
          </a:endParaRPr>
        </a:p>
      </dsp:txBody>
      <dsp:txXfrm>
        <a:off x="331224" y="216140"/>
        <a:ext cx="6145876" cy="432117"/>
      </dsp:txXfrm>
    </dsp:sp>
    <dsp:sp modelId="{E751B983-743D-4A3E-ABA2-23C29111895A}">
      <dsp:nvSpPr>
        <dsp:cNvPr id="0" name=""/>
        <dsp:cNvSpPr/>
      </dsp:nvSpPr>
      <dsp:spPr>
        <a:xfrm>
          <a:off x="61151" y="162126"/>
          <a:ext cx="540146" cy="540146"/>
        </a:xfrm>
        <a:prstGeom prst="ellipse">
          <a:avLst/>
        </a:prstGeom>
        <a:solidFill>
          <a:schemeClr val="bg1"/>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396A62-9D69-4DEB-A048-F4F3C12C87FE}">
      <dsp:nvSpPr>
        <dsp:cNvPr id="0" name=""/>
        <dsp:cNvSpPr/>
      </dsp:nvSpPr>
      <dsp:spPr>
        <a:xfrm>
          <a:off x="686670" y="864234"/>
          <a:ext cx="5790430" cy="432117"/>
        </a:xfrm>
        <a:prstGeom prst="rect">
          <a:avLst/>
        </a:prstGeom>
        <a:solidFill>
          <a:schemeClr val="accent3">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IN" sz="2400" b="0" kern="1200" dirty="0" smtClean="0">
              <a:solidFill>
                <a:schemeClr val="tx1"/>
              </a:solidFill>
              <a:latin typeface="Calibri" pitchFamily="34" charset="0"/>
            </a:rPr>
            <a:t>System Design</a:t>
          </a:r>
          <a:endParaRPr lang="en-US" sz="2400" b="0" kern="1200" dirty="0">
            <a:solidFill>
              <a:schemeClr val="tx1"/>
            </a:solidFill>
            <a:latin typeface="+mn-lt"/>
            <a:cs typeface="Arial" panose="020B0604020202020204" pitchFamily="34" charset="0"/>
          </a:endParaRPr>
        </a:p>
      </dsp:txBody>
      <dsp:txXfrm>
        <a:off x="686670" y="864234"/>
        <a:ext cx="5790430" cy="432117"/>
      </dsp:txXfrm>
    </dsp:sp>
    <dsp:sp modelId="{1AE2F1EE-EB29-4E8D-B167-72D3F43000CA}">
      <dsp:nvSpPr>
        <dsp:cNvPr id="0" name=""/>
        <dsp:cNvSpPr/>
      </dsp:nvSpPr>
      <dsp:spPr>
        <a:xfrm>
          <a:off x="416597" y="810219"/>
          <a:ext cx="540146" cy="540146"/>
        </a:xfrm>
        <a:prstGeom prst="ellipse">
          <a:avLst/>
        </a:prstGeom>
        <a:solidFill>
          <a:schemeClr val="bg1"/>
        </a:solidFill>
        <a:ln w="25400" cap="flat" cmpd="sng" algn="ctr">
          <a:solidFill>
            <a:schemeClr val="accent3">
              <a:alpha val="90000"/>
              <a:hueOff val="0"/>
              <a:satOff val="0"/>
              <a:lumOff val="0"/>
              <a:alphaOff val="-8000"/>
            </a:schemeClr>
          </a:solidFill>
          <a:prstDash val="solid"/>
        </a:ln>
        <a:effectLst/>
      </dsp:spPr>
      <dsp:style>
        <a:lnRef idx="2">
          <a:scrgbClr r="0" g="0" b="0"/>
        </a:lnRef>
        <a:fillRef idx="1">
          <a:scrgbClr r="0" g="0" b="0"/>
        </a:fillRef>
        <a:effectRef idx="0">
          <a:scrgbClr r="0" g="0" b="0"/>
        </a:effectRef>
        <a:fontRef idx="minor"/>
      </dsp:style>
    </dsp:sp>
    <dsp:sp modelId="{032E7CDD-6FAA-4147-B34A-DE2FBD08939E}">
      <dsp:nvSpPr>
        <dsp:cNvPr id="0" name=""/>
        <dsp:cNvSpPr/>
      </dsp:nvSpPr>
      <dsp:spPr>
        <a:xfrm>
          <a:off x="849207" y="1542217"/>
          <a:ext cx="5627894" cy="432117"/>
        </a:xfrm>
        <a:prstGeom prst="rect">
          <a:avLst/>
        </a:prstGeom>
        <a:solidFill>
          <a:schemeClr val="accent3">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0" kern="1200" dirty="0" smtClean="0">
              <a:solidFill>
                <a:schemeClr val="tx1"/>
              </a:solidFill>
              <a:latin typeface="Calibri" pitchFamily="34" charset="0"/>
            </a:rPr>
            <a:t>Hardware Configuration &amp; Estimate</a:t>
          </a:r>
          <a:endParaRPr lang="en-US" sz="2400" b="0" kern="1200" dirty="0">
            <a:solidFill>
              <a:schemeClr val="tx1"/>
            </a:solidFill>
            <a:latin typeface="+mn-lt"/>
            <a:cs typeface="Arial" panose="020B0604020202020204" pitchFamily="34" charset="0"/>
          </a:endParaRPr>
        </a:p>
      </dsp:txBody>
      <dsp:txXfrm>
        <a:off x="849207" y="1542217"/>
        <a:ext cx="5627894" cy="432117"/>
      </dsp:txXfrm>
    </dsp:sp>
    <dsp:sp modelId="{F12CD78C-49FE-4E3D-A9AC-C0540BF8C1BF}">
      <dsp:nvSpPr>
        <dsp:cNvPr id="0" name=""/>
        <dsp:cNvSpPr/>
      </dsp:nvSpPr>
      <dsp:spPr>
        <a:xfrm>
          <a:off x="579133" y="1458313"/>
          <a:ext cx="540146" cy="540146"/>
        </a:xfrm>
        <a:prstGeom prst="ellipse">
          <a:avLst/>
        </a:prstGeom>
        <a:solidFill>
          <a:schemeClr val="bg1"/>
        </a:solidFill>
        <a:ln w="25400" cap="flat" cmpd="sng" algn="ctr">
          <a:solidFill>
            <a:schemeClr val="accent3">
              <a:alpha val="90000"/>
              <a:hueOff val="0"/>
              <a:satOff val="0"/>
              <a:lumOff val="0"/>
              <a:alphaOff val="-16000"/>
            </a:schemeClr>
          </a:solidFill>
          <a:prstDash val="solid"/>
        </a:ln>
        <a:effectLst/>
      </dsp:spPr>
      <dsp:style>
        <a:lnRef idx="2">
          <a:scrgbClr r="0" g="0" b="0"/>
        </a:lnRef>
        <a:fillRef idx="1">
          <a:scrgbClr r="0" g="0" b="0"/>
        </a:fillRef>
        <a:effectRef idx="0">
          <a:scrgbClr r="0" g="0" b="0"/>
        </a:effectRef>
        <a:fontRef idx="minor"/>
      </dsp:style>
    </dsp:sp>
    <dsp:sp modelId="{EBD75379-1D26-4F85-A9E0-ECAE17B3D69B}">
      <dsp:nvSpPr>
        <dsp:cNvPr id="0" name=""/>
        <dsp:cNvSpPr/>
      </dsp:nvSpPr>
      <dsp:spPr>
        <a:xfrm>
          <a:off x="849207" y="2160011"/>
          <a:ext cx="5627894" cy="432117"/>
        </a:xfrm>
        <a:prstGeom prst="rect">
          <a:avLst/>
        </a:prstGeom>
        <a:solidFill>
          <a:schemeClr val="accent3">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b="1" kern="1200" dirty="0" smtClean="0">
              <a:solidFill>
                <a:schemeClr val="bg1"/>
              </a:solidFill>
              <a:latin typeface="Calibri" pitchFamily="34" charset="0"/>
            </a:rPr>
            <a:t>Problems resolved</a:t>
          </a:r>
          <a:endParaRPr lang="en-US" sz="2400" b="1" kern="1200" dirty="0">
            <a:solidFill>
              <a:schemeClr val="bg1"/>
            </a:solidFill>
            <a:latin typeface="+mn-lt"/>
            <a:cs typeface="Arial" panose="020B0604020202020204" pitchFamily="34" charset="0"/>
          </a:endParaRPr>
        </a:p>
      </dsp:txBody>
      <dsp:txXfrm>
        <a:off x="849207" y="2160011"/>
        <a:ext cx="5627894" cy="432117"/>
      </dsp:txXfrm>
    </dsp:sp>
    <dsp:sp modelId="{ABA49511-C9DB-40C6-B2BD-11BF90AC0590}">
      <dsp:nvSpPr>
        <dsp:cNvPr id="0" name=""/>
        <dsp:cNvSpPr/>
      </dsp:nvSpPr>
      <dsp:spPr>
        <a:xfrm>
          <a:off x="579133" y="2105996"/>
          <a:ext cx="540146" cy="540146"/>
        </a:xfrm>
        <a:prstGeom prst="ellipse">
          <a:avLst/>
        </a:prstGeom>
        <a:solidFill>
          <a:schemeClr val="accent1">
            <a:lumMod val="60000"/>
            <a:lumOff val="40000"/>
          </a:schemeClr>
        </a:solidFill>
        <a:ln w="25400" cap="flat" cmpd="sng" algn="ctr">
          <a:solidFill>
            <a:schemeClr val="accent3">
              <a:alpha val="90000"/>
              <a:hueOff val="0"/>
              <a:satOff val="0"/>
              <a:lumOff val="0"/>
              <a:alphaOff val="-24000"/>
            </a:schemeClr>
          </a:solidFill>
          <a:prstDash val="solid"/>
        </a:ln>
        <a:effectLst/>
      </dsp:spPr>
      <dsp:style>
        <a:lnRef idx="2">
          <a:scrgbClr r="0" g="0" b="0"/>
        </a:lnRef>
        <a:fillRef idx="1">
          <a:scrgbClr r="0" g="0" b="0"/>
        </a:fillRef>
        <a:effectRef idx="0">
          <a:scrgbClr r="0" g="0" b="0"/>
        </a:effectRef>
        <a:fontRef idx="minor"/>
      </dsp:style>
    </dsp:sp>
    <dsp:sp modelId="{3D968EDB-AB15-4BFE-AA90-D231D85A07BD}">
      <dsp:nvSpPr>
        <dsp:cNvPr id="0" name=""/>
        <dsp:cNvSpPr/>
      </dsp:nvSpPr>
      <dsp:spPr>
        <a:xfrm>
          <a:off x="686670" y="2808104"/>
          <a:ext cx="5790430" cy="432117"/>
        </a:xfrm>
        <a:prstGeom prst="rect">
          <a:avLst/>
        </a:prstGeom>
        <a:solidFill>
          <a:schemeClr val="accent3">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ea typeface="Calibri"/>
              <a:cs typeface="Calibri"/>
              <a:sym typeface="Calibri"/>
            </a:rPr>
            <a:t>Challenges in the Proposed System</a:t>
          </a:r>
        </a:p>
      </dsp:txBody>
      <dsp:txXfrm>
        <a:off x="686670" y="2808104"/>
        <a:ext cx="5790430" cy="432117"/>
      </dsp:txXfrm>
    </dsp:sp>
    <dsp:sp modelId="{79FDC72F-7488-4EB5-9EA3-3DF412FA4C01}">
      <dsp:nvSpPr>
        <dsp:cNvPr id="0" name=""/>
        <dsp:cNvSpPr/>
      </dsp:nvSpPr>
      <dsp:spPr>
        <a:xfrm>
          <a:off x="416597" y="2754089"/>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32000"/>
            </a:schemeClr>
          </a:solidFill>
          <a:prstDash val="solid"/>
        </a:ln>
        <a:effectLst/>
      </dsp:spPr>
      <dsp:style>
        <a:lnRef idx="2">
          <a:scrgbClr r="0" g="0" b="0"/>
        </a:lnRef>
        <a:fillRef idx="1">
          <a:scrgbClr r="0" g="0" b="0"/>
        </a:fillRef>
        <a:effectRef idx="0">
          <a:scrgbClr r="0" g="0" b="0"/>
        </a:effectRef>
        <a:fontRef idx="minor"/>
      </dsp:style>
    </dsp:sp>
    <dsp:sp modelId="{BF6F19F2-B880-4E6D-8CE4-28D447DBC37A}">
      <dsp:nvSpPr>
        <dsp:cNvPr id="0" name=""/>
        <dsp:cNvSpPr/>
      </dsp:nvSpPr>
      <dsp:spPr>
        <a:xfrm>
          <a:off x="331224" y="3456198"/>
          <a:ext cx="6145876" cy="432117"/>
        </a:xfrm>
        <a:prstGeom prst="rect">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93" tIns="60960" rIns="60960" bIns="60960" numCol="1" spcCol="1270" anchor="ctr" anchorCtr="0">
          <a:noAutofit/>
        </a:bodyPr>
        <a:lstStyle/>
        <a:p>
          <a:pPr lvl="0" algn="l" defTabSz="1066800">
            <a:lnSpc>
              <a:spcPct val="90000"/>
            </a:lnSpc>
            <a:spcBef>
              <a:spcPct val="0"/>
            </a:spcBef>
            <a:spcAft>
              <a:spcPct val="35000"/>
            </a:spcAft>
          </a:pPr>
          <a:r>
            <a:rPr lang="en-GB" sz="2400" kern="1200" dirty="0" smtClean="0">
              <a:solidFill>
                <a:schemeClr val="tx1"/>
              </a:solidFill>
              <a:latin typeface="Calibri" pitchFamily="34" charset="0"/>
              <a:ea typeface="Calibri"/>
              <a:cs typeface="Calibri"/>
              <a:sym typeface="Calibri"/>
            </a:rPr>
            <a:t>Marketing and Pricing Strategy</a:t>
          </a:r>
        </a:p>
      </dsp:txBody>
      <dsp:txXfrm>
        <a:off x="331224" y="3456198"/>
        <a:ext cx="6145876" cy="432117"/>
      </dsp:txXfrm>
    </dsp:sp>
    <dsp:sp modelId="{D33F90B9-D24A-455F-9D57-BA5794C618BC}">
      <dsp:nvSpPr>
        <dsp:cNvPr id="0" name=""/>
        <dsp:cNvSpPr/>
      </dsp:nvSpPr>
      <dsp:spPr>
        <a:xfrm>
          <a:off x="61151" y="3402183"/>
          <a:ext cx="540146" cy="540146"/>
        </a:xfrm>
        <a:prstGeom prst="ellipse">
          <a:avLst/>
        </a:prstGeom>
        <a:solidFill>
          <a:schemeClr val="lt1">
            <a:hueOff val="0"/>
            <a:satOff val="0"/>
            <a:lumOff val="0"/>
            <a:alphaOff val="0"/>
          </a:schemeClr>
        </a:solidFill>
        <a:ln w="25400" cap="flat" cmpd="sng" algn="ctr">
          <a:solidFill>
            <a:schemeClr val="accent3">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 xmlns:p14="http://schemas.microsoft.com/office/powerpoint/2010/main" val="147707756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3159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399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1465939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84585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39957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74601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34894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133778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39957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135474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3995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3995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375873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3995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430677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984937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3.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2"/>
                </a:solidFill>
              </a:rPr>
              <a:pPr lvl="0" algn="r">
                <a:spcBef>
                  <a:spcPts val="0"/>
                </a:spcBef>
                <a:buNone/>
              </a:p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algn="r"/>
            <a:fld id="{00000000-1234-1234-1234-123412341234}" type="slidenum">
              <a:rPr lang="en-GB" sz="1000">
                <a:solidFill>
                  <a:srgbClr val="595959"/>
                </a:solidFill>
              </a:rPr>
              <a:pPr algn="r"/>
              <a:t>‹#›</a:t>
            </a:fld>
            <a:endParaRPr lang="en-GB" sz="1000">
              <a:solidFill>
                <a:srgbClr val="595959"/>
              </a:solidFill>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algn="r"/>
            <a:fld id="{00000000-1234-1234-1234-123412341234}" type="slidenum">
              <a:rPr lang="en-GB" sz="1000">
                <a:solidFill>
                  <a:srgbClr val="595959"/>
                </a:solidFill>
              </a:rPr>
              <a:pPr algn="r"/>
              <a:t>‹#›</a:t>
            </a:fld>
            <a:endParaRPr lang="en-GB" sz="1000">
              <a:solidFill>
                <a:srgbClr val="595959"/>
              </a:solidFill>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 Id="rId9" Type="http://schemas.openxmlformats.org/officeDocument/2006/relationships/image" Target="../media/image15.tiff"/></Relationships>
</file>

<file path=ppt/slides/_rels/slide1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jpeg"/><Relationship Id="rId7"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4.png"/><Relationship Id="rId9"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18" Type="http://schemas.openxmlformats.org/officeDocument/2006/relationships/diagramLayout" Target="../diagrams/layout7.xml"/><Relationship Id="rId3" Type="http://schemas.openxmlformats.org/officeDocument/2006/relationships/diagramLayout" Target="../diagrams/layout4.xml"/><Relationship Id="rId21" Type="http://schemas.microsoft.com/office/2007/relationships/diagramDrawing" Target="../diagrams/drawing7.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diagramData" Target="../diagrams/data7.xml"/><Relationship Id="rId2" Type="http://schemas.openxmlformats.org/officeDocument/2006/relationships/diagramData" Target="../diagrams/data4.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slideLayout" Target="../slideLayouts/slideLayout18.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19" Type="http://schemas.openxmlformats.org/officeDocument/2006/relationships/diagramQuickStyle" Target="../diagrams/quickStyle7.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44.png"/><Relationship Id="rId4" Type="http://schemas.openxmlformats.org/officeDocument/2006/relationships/diagramLayout" Target="../diagrams/layout16.xml"/><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Remaining%20Process%20flow/Remaining%20Process%20flow/Fuel%20filling%20unit.pdf"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hyperlink" Target="Remaining%20Process%20flow/Remaining%20Process%20flow/Mobile_App.pdf" TargetMode="External"/><Relationship Id="rId5" Type="http://schemas.openxmlformats.org/officeDocument/2006/relationships/hyperlink" Target="Remaining%20Process%20flow/Remaining%20Process%20flow/Payment%20unit.pdf" TargetMode="External"/><Relationship Id="rId4" Type="http://schemas.openxmlformats.org/officeDocument/2006/relationships/hyperlink" Target="Remaining%20Process%20flow/Remaining%20Process%20flow/Air%20pressure%20control%20unit.pd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51202" name="Picture 2" descr="http://www.sodafish.com/wp-content/uploads/2014/01/home-automation-icon-system-600x363.jpg"/>
          <p:cNvPicPr>
            <a:picLocks noChangeAspect="1" noChangeArrowheads="1"/>
          </p:cNvPicPr>
          <p:nvPr/>
        </p:nvPicPr>
        <p:blipFill>
          <a:blip r:embed="rId3"/>
          <a:srcRect/>
          <a:stretch>
            <a:fillRect/>
          </a:stretch>
        </p:blipFill>
        <p:spPr bwMode="auto">
          <a:xfrm>
            <a:off x="1763688" y="122286"/>
            <a:ext cx="5715000" cy="3457576"/>
          </a:xfrm>
          <a:prstGeom prst="rect">
            <a:avLst/>
          </a:prstGeom>
          <a:noFill/>
        </p:spPr>
      </p:pic>
      <p:sp>
        <p:nvSpPr>
          <p:cNvPr id="60" name="Shape 60"/>
          <p:cNvSpPr txBox="1">
            <a:spLocks noGrp="1"/>
          </p:cNvSpPr>
          <p:nvPr>
            <p:ph type="ctrTitle"/>
          </p:nvPr>
        </p:nvSpPr>
        <p:spPr>
          <a:xfrm>
            <a:off x="605721" y="2337793"/>
            <a:ext cx="7932558" cy="1098053"/>
          </a:xfrm>
          <a:prstGeom prst="rect">
            <a:avLst/>
          </a:prstGeom>
          <a:noFill/>
          <a:ln>
            <a:noFill/>
          </a:ln>
        </p:spPr>
        <p:txBody>
          <a:bodyPr lIns="68575" tIns="34275" rIns="68575" bIns="34275" anchor="b"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marR="0" lvl="0" indent="0" rtl="0">
              <a:spcBef>
                <a:spcPts val="0"/>
              </a:spcBef>
              <a:buClr>
                <a:schemeClr val="dk1"/>
              </a:buClr>
              <a:buSzPct val="25000"/>
              <a:buFont typeface="Calibri"/>
              <a:buNone/>
            </a:pPr>
            <a:r>
              <a:rPr lang="en-GB" sz="4100" b="1" i="0" u="none" strike="noStrike" dirty="0" smtClean="0">
                <a:ln/>
                <a:solidFill>
                  <a:srgbClr val="C00000"/>
                </a:solidFill>
                <a:latin typeface="Calibri"/>
                <a:ea typeface="Calibri"/>
                <a:cs typeface="Calibri"/>
                <a:sym typeface="Calibri"/>
              </a:rPr>
              <a:t>MAGS </a:t>
            </a:r>
            <a:br>
              <a:rPr lang="en-GB" sz="4100" b="1" i="0" u="none" strike="noStrike" dirty="0" smtClean="0">
                <a:ln/>
                <a:solidFill>
                  <a:srgbClr val="C00000"/>
                </a:solidFill>
                <a:latin typeface="Calibri"/>
                <a:ea typeface="Calibri"/>
                <a:cs typeface="Calibri"/>
                <a:sym typeface="Calibri"/>
              </a:rPr>
            </a:br>
            <a:r>
              <a:rPr lang="en-GB" sz="4000" b="1" i="0" u="none" strike="noStrike" dirty="0" smtClean="0">
                <a:ln/>
                <a:solidFill>
                  <a:srgbClr val="C00000"/>
                </a:solidFill>
                <a:latin typeface="Calibri"/>
                <a:ea typeface="Calibri"/>
                <a:cs typeface="Calibri"/>
                <a:sym typeface="Calibri"/>
              </a:rPr>
              <a:t>MECHANISED AIR AND GAS STATION</a:t>
            </a:r>
            <a:br>
              <a:rPr lang="en-GB" sz="4000" b="1" i="0" u="none" strike="noStrike" dirty="0" smtClean="0">
                <a:ln/>
                <a:solidFill>
                  <a:srgbClr val="C00000"/>
                </a:solidFill>
                <a:latin typeface="Calibri"/>
                <a:ea typeface="Calibri"/>
                <a:cs typeface="Calibri"/>
                <a:sym typeface="Calibri"/>
              </a:rPr>
            </a:br>
            <a:r>
              <a:rPr lang="en-GB" sz="2000" b="1" i="1" dirty="0" smtClean="0">
                <a:ln/>
                <a:solidFill>
                  <a:srgbClr val="C00000"/>
                </a:solidFill>
                <a:latin typeface="Calibri"/>
                <a:ea typeface="Calibri"/>
                <a:cs typeface="Calibri"/>
                <a:sym typeface="Calibri"/>
              </a:rPr>
              <a:t>A Cost and Time Efficient Solution for Fuel Station Automation</a:t>
            </a:r>
            <a:endParaRPr lang="en-GB" sz="4000" b="1" i="1" u="none" strike="noStrike" dirty="0">
              <a:ln/>
              <a:solidFill>
                <a:srgbClr val="C00000"/>
              </a:solidFill>
              <a:latin typeface="Calibri"/>
              <a:ea typeface="Calibri"/>
              <a:cs typeface="Calibri"/>
              <a:sym typeface="Calibri"/>
            </a:endParaRPr>
          </a:p>
        </p:txBody>
      </p:sp>
      <p:sp>
        <p:nvSpPr>
          <p:cNvPr id="4" name="TextBox 3"/>
          <p:cNvSpPr txBox="1"/>
          <p:nvPr/>
        </p:nvSpPr>
        <p:spPr>
          <a:xfrm>
            <a:off x="755576" y="3920157"/>
            <a:ext cx="7632848" cy="307777"/>
          </a:xfrm>
          <a:prstGeom prst="rect">
            <a:avLst/>
          </a:prstGeom>
          <a:noFill/>
        </p:spPr>
        <p:txBody>
          <a:bodyPr wrap="square" rtlCol="0">
            <a:spAutoFit/>
          </a:bodyPr>
          <a:lstStyle/>
          <a:p>
            <a:pPr algn="ctr"/>
            <a:r>
              <a:rPr lang="en-IN" b="1" i="1" dirty="0" smtClean="0">
                <a:latin typeface="Calibri" pitchFamily="34" charset="0"/>
              </a:rPr>
              <a:t>EE5109 – APPLICATION OF MECHATRONICS (DESIGN PROJECT)</a:t>
            </a:r>
            <a:endParaRPr lang="en-IN" b="1" i="1" dirty="0">
              <a:latin typeface="Calibri" pitchFamily="34" charset="0"/>
            </a:endParaRPr>
          </a:p>
        </p:txBody>
      </p:sp>
      <p:sp>
        <p:nvSpPr>
          <p:cNvPr id="5" name="TextBox 4"/>
          <p:cNvSpPr txBox="1"/>
          <p:nvPr/>
        </p:nvSpPr>
        <p:spPr>
          <a:xfrm>
            <a:off x="6484317" y="4785155"/>
            <a:ext cx="2592288"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IN" b="1" dirty="0" smtClean="0">
                <a:latin typeface="Calibri" pitchFamily="34" charset="0"/>
              </a:rPr>
              <a:t>GROUP 1 – PRESENTATION II</a:t>
            </a:r>
            <a:endParaRPr lang="en-IN" b="1" dirty="0">
              <a:latin typeface="Calibri" pitchFamily="34" charset="0"/>
            </a:endParaRPr>
          </a:p>
        </p:txBody>
      </p:sp>
      <p:sp>
        <p:nvSpPr>
          <p:cNvPr id="6" name="TextBox 5"/>
          <p:cNvSpPr txBox="1"/>
          <p:nvPr/>
        </p:nvSpPr>
        <p:spPr>
          <a:xfrm>
            <a:off x="3131840" y="4227934"/>
            <a:ext cx="3096344" cy="830997"/>
          </a:xfrm>
          <a:prstGeom prst="rect">
            <a:avLst/>
          </a:prstGeom>
          <a:noFill/>
        </p:spPr>
        <p:txBody>
          <a:bodyPr wrap="square" rtlCol="0">
            <a:spAutoFit/>
          </a:bodyPr>
          <a:lstStyle/>
          <a:p>
            <a:r>
              <a:rPr lang="en-IN" sz="1600" b="1" i="1" dirty="0" smtClean="0">
                <a:latin typeface="Calibri" pitchFamily="34" charset="0"/>
              </a:rPr>
              <a:t>Swardheep      	Vignesh K</a:t>
            </a:r>
          </a:p>
          <a:p>
            <a:r>
              <a:rPr lang="en-IN" sz="1600" b="1" i="1" dirty="0" smtClean="0">
                <a:latin typeface="Calibri" pitchFamily="34" charset="0"/>
              </a:rPr>
              <a:t>Nikila 		</a:t>
            </a:r>
            <a:r>
              <a:rPr lang="en-IN" sz="1600" b="1" i="1" dirty="0" smtClean="0">
                <a:latin typeface="Calibri" pitchFamily="34" charset="0"/>
              </a:rPr>
              <a:t>Vignesh </a:t>
            </a:r>
            <a:r>
              <a:rPr lang="en-IN" sz="1600" b="1" i="1" dirty="0" smtClean="0">
                <a:latin typeface="Calibri" pitchFamily="34" charset="0"/>
              </a:rPr>
              <a:t>L </a:t>
            </a:r>
          </a:p>
          <a:p>
            <a:r>
              <a:rPr lang="en-IN" sz="1600" b="1" i="1" dirty="0" smtClean="0">
                <a:latin typeface="Calibri" pitchFamily="34" charset="0"/>
              </a:rPr>
              <a:t>Meenakshi        	Sathriya</a:t>
            </a:r>
            <a:r>
              <a:rPr lang="en-IN" sz="1600" i="1" dirty="0" smtClean="0"/>
              <a:t> </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SCHEMATIC OF AIR FILLING UNIT </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pic>
        <p:nvPicPr>
          <p:cNvPr id="4" name="Picture 3"/>
          <p:cNvPicPr>
            <a:picLocks noChangeAspect="1"/>
          </p:cNvPicPr>
          <p:nvPr/>
        </p:nvPicPr>
        <p:blipFill>
          <a:blip r:embed="rId2"/>
          <a:stretch>
            <a:fillRect/>
          </a:stretch>
        </p:blipFill>
        <p:spPr>
          <a:xfrm>
            <a:off x="539552" y="915566"/>
            <a:ext cx="5108476" cy="3560453"/>
          </a:xfrm>
          <a:prstGeom prst="rect">
            <a:avLst/>
          </a:prstGeom>
        </p:spPr>
      </p:pic>
      <p:sp>
        <p:nvSpPr>
          <p:cNvPr id="2" name="TextBox 1"/>
          <p:cNvSpPr txBox="1"/>
          <p:nvPr/>
        </p:nvSpPr>
        <p:spPr>
          <a:xfrm>
            <a:off x="6228184" y="771550"/>
            <a:ext cx="1872208" cy="4216539"/>
          </a:xfrm>
          <a:prstGeom prst="rect">
            <a:avLst/>
          </a:prstGeom>
          <a:noFill/>
        </p:spPr>
        <p:txBody>
          <a:bodyPr wrap="square" rtlCol="0">
            <a:spAutoFit/>
          </a:bodyPr>
          <a:lstStyle/>
          <a:p>
            <a:pPr lvl="2"/>
            <a:r>
              <a:rPr lang="en-US" dirty="0" smtClean="0"/>
              <a:t>A1-</a:t>
            </a:r>
            <a:r>
              <a:rPr lang="en-US" sz="900" dirty="0"/>
              <a:t>ACTUATOR FOR MOVING </a:t>
            </a:r>
            <a:r>
              <a:rPr lang="en-US" sz="900" dirty="0" smtClean="0"/>
              <a:t>THE ROBOT TOWER (HORIZONTALLY). </a:t>
            </a:r>
            <a:endParaRPr lang="en-US" dirty="0" smtClean="0"/>
          </a:p>
          <a:p>
            <a:endParaRPr lang="en-US" dirty="0"/>
          </a:p>
          <a:p>
            <a:pPr lvl="2"/>
            <a:r>
              <a:rPr lang="en-US" dirty="0" smtClean="0"/>
              <a:t>A2-</a:t>
            </a:r>
            <a:r>
              <a:rPr lang="en-US" sz="900" dirty="0"/>
              <a:t>ACTUATOR FOR MOVING THE </a:t>
            </a:r>
            <a:r>
              <a:rPr lang="en-US" sz="900" dirty="0" smtClean="0"/>
              <a:t>ROBOT TOWER (VERTICALLY).</a:t>
            </a:r>
            <a:endParaRPr lang="en-US" sz="900" dirty="0"/>
          </a:p>
          <a:p>
            <a:pPr lvl="2"/>
            <a:endParaRPr lang="en-US" dirty="0"/>
          </a:p>
          <a:p>
            <a:pPr lvl="2"/>
            <a:r>
              <a:rPr lang="en-US" dirty="0" smtClean="0"/>
              <a:t>A3-</a:t>
            </a:r>
            <a:r>
              <a:rPr lang="en-US" sz="900" dirty="0"/>
              <a:t>ACTUATOR FOR MOVING THE ROBOTIC </a:t>
            </a:r>
            <a:r>
              <a:rPr lang="en-US" sz="900" dirty="0" smtClean="0"/>
              <a:t>ARM (LATERALLY) .</a:t>
            </a:r>
            <a:endParaRPr lang="en-US" sz="900" dirty="0"/>
          </a:p>
          <a:p>
            <a:endParaRPr lang="en-US" dirty="0" smtClean="0"/>
          </a:p>
          <a:p>
            <a:pPr lvl="2"/>
            <a:r>
              <a:rPr lang="en-US" dirty="0" smtClean="0"/>
              <a:t>A4-</a:t>
            </a:r>
            <a:r>
              <a:rPr lang="en-US" sz="900" dirty="0"/>
              <a:t>ACTUATOR FOR MOVING THE ROBOTIC </a:t>
            </a:r>
            <a:r>
              <a:rPr lang="en-US" sz="900" dirty="0" smtClean="0"/>
              <a:t>ARM (PRECISION).</a:t>
            </a:r>
            <a:endParaRPr lang="en-US" sz="900" dirty="0"/>
          </a:p>
          <a:p>
            <a:endParaRPr lang="en-US" dirty="0" smtClean="0"/>
          </a:p>
          <a:p>
            <a:r>
              <a:rPr lang="en-US" dirty="0" smtClean="0"/>
              <a:t>S1-</a:t>
            </a:r>
            <a:r>
              <a:rPr lang="en-US" sz="900" dirty="0" smtClean="0"/>
              <a:t>LASER SENSOR</a:t>
            </a:r>
          </a:p>
          <a:p>
            <a:endParaRPr lang="en-US" dirty="0" smtClean="0"/>
          </a:p>
          <a:p>
            <a:pPr lvl="2"/>
            <a:r>
              <a:rPr lang="en-US" dirty="0" smtClean="0"/>
              <a:t>T1-</a:t>
            </a:r>
            <a:r>
              <a:rPr lang="en-US" sz="900" dirty="0" smtClean="0"/>
              <a:t>AIR </a:t>
            </a:r>
            <a:r>
              <a:rPr lang="en-US" sz="900" dirty="0"/>
              <a:t>CAP REMOVER</a:t>
            </a:r>
          </a:p>
          <a:p>
            <a:endParaRPr lang="en-US" dirty="0" smtClean="0"/>
          </a:p>
          <a:p>
            <a:pPr lvl="0"/>
            <a:r>
              <a:rPr lang="en-US" dirty="0" smtClean="0"/>
              <a:t>T2-</a:t>
            </a:r>
            <a:r>
              <a:rPr lang="en-US" sz="900" dirty="0" smtClean="0"/>
              <a:t>AIR </a:t>
            </a:r>
            <a:r>
              <a:rPr lang="en-US" sz="900" dirty="0"/>
              <a:t>FILLING NOZZLE</a:t>
            </a:r>
          </a:p>
          <a:p>
            <a:endParaRPr lang="en-US" dirty="0" smtClean="0"/>
          </a:p>
        </p:txBody>
      </p:sp>
    </p:spTree>
    <p:extLst>
      <p:ext uri="{BB962C8B-B14F-4D97-AF65-F5344CB8AC3E}">
        <p14:creationId xmlns:p14="http://schemas.microsoft.com/office/powerpoint/2010/main" xmlns="" val="166670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smtClean="0">
                <a:solidFill>
                  <a:srgbClr val="E5DFEC"/>
                </a:solidFill>
                <a:latin typeface="Calibri"/>
                <a:ea typeface="Calibri"/>
                <a:cs typeface="Calibri"/>
                <a:sym typeface="Calibri"/>
              </a:rPr>
              <a:t>HARDWARE COST</a:t>
            </a:r>
            <a:r>
              <a:rPr lang="en-GB" sz="2700" b="1" noProof="0" dirty="0" smtClean="0">
                <a:solidFill>
                  <a:srgbClr val="E5DFEC"/>
                </a:solidFill>
                <a:latin typeface="Calibri"/>
                <a:ea typeface="Calibri"/>
                <a:cs typeface="Calibri"/>
                <a:sym typeface="Calibri"/>
              </a:rPr>
              <a:t> </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xmlns="" val="2102705249"/>
              </p:ext>
            </p:extLst>
          </p:nvPr>
        </p:nvGraphicFramePr>
        <p:xfrm>
          <a:off x="899591" y="627532"/>
          <a:ext cx="7560838" cy="4506261"/>
        </p:xfrm>
        <a:graphic>
          <a:graphicData uri="http://schemas.openxmlformats.org/drawingml/2006/table">
            <a:tbl>
              <a:tblPr>
                <a:tableStyleId>{7DF18680-E054-41AD-8BC1-D1AEF772440D}</a:tableStyleId>
              </a:tblPr>
              <a:tblGrid>
                <a:gridCol w="2249818"/>
                <a:gridCol w="2104668"/>
                <a:gridCol w="2394967"/>
                <a:gridCol w="811385"/>
              </a:tblGrid>
              <a:tr h="468273">
                <a:tc>
                  <a:txBody>
                    <a:bodyPr/>
                    <a:lstStyle/>
                    <a:p>
                      <a:pPr algn="ctr" fontAlgn="b"/>
                      <a:r>
                        <a:rPr lang="en-US" sz="900" b="1" u="none" strike="noStrike" dirty="0" smtClean="0">
                          <a:solidFill>
                            <a:schemeClr val="bg1">
                              <a:lumMod val="95000"/>
                            </a:schemeClr>
                          </a:solidFill>
                          <a:effectLst/>
                        </a:rPr>
                        <a:t>LIST OF COMPONENTS</a:t>
                      </a:r>
                      <a:endParaRPr lang="en-US" sz="900" b="1" i="0" u="none" strike="noStrike" dirty="0">
                        <a:solidFill>
                          <a:schemeClr val="bg1">
                            <a:lumMod val="95000"/>
                          </a:schemeClr>
                        </a:solidFill>
                        <a:effectLst/>
                        <a:latin typeface="+mn-lt"/>
                      </a:endParaRPr>
                    </a:p>
                  </a:txBody>
                  <a:tcPr marL="7423" marR="7423" marT="7423" marB="0" anchor="ctr">
                    <a:solidFill>
                      <a:schemeClr val="bg1">
                        <a:lumMod val="50000"/>
                      </a:schemeClr>
                    </a:solidFill>
                  </a:tcPr>
                </a:tc>
                <a:tc>
                  <a:txBody>
                    <a:bodyPr/>
                    <a:lstStyle/>
                    <a:p>
                      <a:pPr algn="ctr" fontAlgn="b"/>
                      <a:r>
                        <a:rPr lang="en-US" sz="900" b="1" u="none" strike="noStrike" dirty="0">
                          <a:solidFill>
                            <a:schemeClr val="bg1">
                              <a:lumMod val="95000"/>
                            </a:schemeClr>
                          </a:solidFill>
                          <a:effectLst/>
                        </a:rPr>
                        <a:t>SPECIFICATIONS</a:t>
                      </a:r>
                      <a:endParaRPr lang="en-US" sz="900" b="1" i="0" u="none" strike="noStrike" dirty="0">
                        <a:solidFill>
                          <a:schemeClr val="bg1">
                            <a:lumMod val="95000"/>
                          </a:schemeClr>
                        </a:solidFill>
                        <a:effectLst/>
                        <a:latin typeface="+mn-lt"/>
                      </a:endParaRPr>
                    </a:p>
                  </a:txBody>
                  <a:tcPr marL="7423" marR="7423" marT="7423" marB="0" anchor="ctr">
                    <a:solidFill>
                      <a:schemeClr val="bg1">
                        <a:lumMod val="50000"/>
                      </a:schemeClr>
                    </a:solidFill>
                  </a:tcPr>
                </a:tc>
                <a:tc>
                  <a:txBody>
                    <a:bodyPr/>
                    <a:lstStyle/>
                    <a:p>
                      <a:pPr algn="ctr" fontAlgn="b"/>
                      <a:r>
                        <a:rPr lang="en-US" sz="900" b="1" u="none" strike="noStrike" dirty="0">
                          <a:solidFill>
                            <a:schemeClr val="bg1">
                              <a:lumMod val="95000"/>
                            </a:schemeClr>
                          </a:solidFill>
                          <a:effectLst/>
                        </a:rPr>
                        <a:t>REASONS FOR CHOOSING</a:t>
                      </a:r>
                      <a:endParaRPr lang="en-US" sz="900" b="1" i="0" u="none" strike="noStrike" dirty="0">
                        <a:solidFill>
                          <a:schemeClr val="bg1">
                            <a:lumMod val="95000"/>
                          </a:schemeClr>
                        </a:solidFill>
                        <a:effectLst/>
                        <a:latin typeface="+mn-lt"/>
                      </a:endParaRPr>
                    </a:p>
                  </a:txBody>
                  <a:tcPr marL="7423" marR="7423" marT="7423" marB="0" anchor="ctr">
                    <a:solidFill>
                      <a:schemeClr val="bg1">
                        <a:lumMod val="50000"/>
                      </a:schemeClr>
                    </a:solidFill>
                  </a:tcPr>
                </a:tc>
                <a:tc>
                  <a:txBody>
                    <a:bodyPr/>
                    <a:lstStyle/>
                    <a:p>
                      <a:pPr algn="ctr" fontAlgn="b"/>
                      <a:r>
                        <a:rPr lang="en-US" sz="900" b="1" u="none" strike="noStrike" dirty="0">
                          <a:solidFill>
                            <a:schemeClr val="bg1">
                              <a:lumMod val="95000"/>
                            </a:schemeClr>
                          </a:solidFill>
                          <a:effectLst/>
                        </a:rPr>
                        <a:t>ESTIMATED </a:t>
                      </a:r>
                      <a:r>
                        <a:rPr lang="en-US" sz="900" b="1" u="none" strike="noStrike" dirty="0" smtClean="0">
                          <a:solidFill>
                            <a:schemeClr val="bg1">
                              <a:lumMod val="95000"/>
                            </a:schemeClr>
                          </a:solidFill>
                          <a:effectLst/>
                        </a:rPr>
                        <a:t>COST</a:t>
                      </a:r>
                      <a:endParaRPr lang="en-US" sz="900" b="1" i="0" u="none" strike="noStrike" dirty="0">
                        <a:solidFill>
                          <a:schemeClr val="bg1">
                            <a:lumMod val="95000"/>
                          </a:schemeClr>
                        </a:solidFill>
                        <a:effectLst/>
                        <a:latin typeface="Calibri" charset="0"/>
                      </a:endParaRPr>
                    </a:p>
                  </a:txBody>
                  <a:tcPr marL="36000" marR="36000" marT="36000" marB="36000" anchor="ctr">
                    <a:solidFill>
                      <a:schemeClr val="bg1">
                        <a:lumMod val="50000"/>
                      </a:schemeClr>
                    </a:solidFill>
                  </a:tcPr>
                </a:tc>
              </a:tr>
              <a:tr h="360648">
                <a:tc>
                  <a:txBody>
                    <a:bodyPr/>
                    <a:lstStyle/>
                    <a:p>
                      <a:pPr lvl="2" algn="just" fontAlgn="b"/>
                      <a:r>
                        <a:rPr lang="en-US" sz="900" u="none" strike="noStrike" dirty="0">
                          <a:effectLst/>
                        </a:rPr>
                        <a:t>ACTUATOR FOR MOVING THE ROBOT TOWER</a:t>
                      </a:r>
                      <a:endParaRPr lang="en-US" sz="900" b="0" i="0" u="none" strike="noStrike" dirty="0">
                        <a:solidFill>
                          <a:srgbClr val="000000"/>
                        </a:solidFill>
                        <a:effectLst/>
                        <a:latin typeface="+mn-lt"/>
                      </a:endParaRPr>
                    </a:p>
                  </a:txBody>
                  <a:tcPr marL="36000" marR="36000" marT="36000" marB="36000" anchor="ctr"/>
                </a:tc>
                <a:tc rowSpan="2">
                  <a:txBody>
                    <a:bodyPr/>
                    <a:lstStyle/>
                    <a:p>
                      <a:pPr lvl="2" algn="just" fontAlgn="b"/>
                      <a:r>
                        <a:rPr lang="en-US" sz="900" u="none" strike="noStrike" dirty="0">
                          <a:effectLst/>
                        </a:rPr>
                        <a:t>Linear actuator / electric / with servo-motor / belt-drive  ACT165DL series</a:t>
                      </a:r>
                      <a:endParaRPr lang="en-US" sz="900" b="0" i="0" u="none" strike="noStrike" dirty="0">
                        <a:solidFill>
                          <a:srgbClr val="000000"/>
                        </a:solidFill>
                        <a:effectLst/>
                        <a:latin typeface="+mn-lt"/>
                      </a:endParaRPr>
                    </a:p>
                  </a:txBody>
                  <a:tcPr marL="36000" marR="36000" marT="36000" marB="36000" anchor="ctr"/>
                </a:tc>
                <a:tc rowSpan="2">
                  <a:txBody>
                    <a:bodyPr/>
                    <a:lstStyle/>
                    <a:p>
                      <a:pPr lvl="2" algn="just" fontAlgn="b"/>
                      <a:r>
                        <a:rPr lang="en-US" sz="900" u="none" strike="noStrike" dirty="0">
                          <a:effectLst/>
                        </a:rPr>
                        <a:t>Less  maintenance  </a:t>
                      </a:r>
                      <a:r>
                        <a:rPr lang="en-US" sz="900" u="none" strike="noStrike" dirty="0" smtClean="0">
                          <a:effectLst/>
                        </a:rPr>
                        <a:t>cost.</a:t>
                      </a:r>
                      <a:endParaRPr lang="en-US" sz="900" b="0" i="0" u="none" strike="noStrike" dirty="0">
                        <a:solidFill>
                          <a:srgbClr val="000000"/>
                        </a:solidFill>
                        <a:effectLst/>
                        <a:latin typeface="+mn-lt"/>
                      </a:endParaRPr>
                    </a:p>
                  </a:txBody>
                  <a:tcPr marL="36000" marR="36000" marT="36000" marB="36000" anchor="ctr"/>
                </a:tc>
                <a:tc>
                  <a:txBody>
                    <a:bodyPr/>
                    <a:lstStyle/>
                    <a:p>
                      <a:pPr lvl="2" algn="r" fontAlgn="b"/>
                      <a:r>
                        <a:rPr lang="is-IS" sz="900" u="none" strike="noStrike" dirty="0" smtClean="0">
                          <a:effectLst/>
                        </a:rPr>
                        <a:t>$1000.00</a:t>
                      </a:r>
                      <a:endParaRPr lang="is-IS" sz="900" b="0" i="0" u="none" strike="noStrike" dirty="0">
                        <a:solidFill>
                          <a:srgbClr val="000000"/>
                        </a:solidFill>
                        <a:effectLst/>
                        <a:latin typeface="Calibri" charset="0"/>
                      </a:endParaRPr>
                    </a:p>
                  </a:txBody>
                  <a:tcPr marL="36000" marR="36000" marT="36000" marB="36000" anchor="ctr"/>
                </a:tc>
              </a:tr>
              <a:tr h="360648">
                <a:tc>
                  <a:txBody>
                    <a:bodyPr/>
                    <a:lstStyle/>
                    <a:p>
                      <a:pPr lvl="2" algn="just" fontAlgn="b"/>
                      <a:r>
                        <a:rPr lang="en-US" sz="900" u="none" strike="noStrike" dirty="0">
                          <a:effectLst/>
                        </a:rPr>
                        <a:t>ACTUATOR FOR MOVING THE ROBOTIC ARM</a:t>
                      </a:r>
                      <a:endParaRPr lang="en-US" sz="900" b="0" i="0" u="none" strike="noStrike" dirty="0">
                        <a:solidFill>
                          <a:srgbClr val="000000"/>
                        </a:solidFill>
                        <a:effectLst/>
                        <a:latin typeface="+mn-lt"/>
                      </a:endParaRPr>
                    </a:p>
                  </a:txBody>
                  <a:tcPr marL="36000" marR="36000" marT="36000" marB="36000" anchor="ctr"/>
                </a:tc>
                <a:tc vMerge="1">
                  <a:txBody>
                    <a:bodyPr/>
                    <a:lstStyle/>
                    <a:p>
                      <a:pPr lvl="2" algn="just" fontAlgn="b"/>
                      <a:endParaRPr lang="en-US" sz="900" b="0" i="0" u="none" strike="noStrike" dirty="0">
                        <a:solidFill>
                          <a:srgbClr val="000000"/>
                        </a:solidFill>
                        <a:effectLst/>
                        <a:latin typeface="+mn-lt"/>
                      </a:endParaRPr>
                    </a:p>
                  </a:txBody>
                  <a:tcPr marL="36000" marR="36000" marT="36000" marB="36000" anchor="ctr"/>
                </a:tc>
                <a:tc vMerge="1">
                  <a:txBody>
                    <a:bodyPr/>
                    <a:lstStyle/>
                    <a:p>
                      <a:pPr lvl="2" algn="just" fontAlgn="b"/>
                      <a:endParaRPr lang="en-US" sz="900" b="0" i="0" u="none" strike="noStrike" dirty="0">
                        <a:solidFill>
                          <a:srgbClr val="000000"/>
                        </a:solidFill>
                        <a:effectLst/>
                        <a:latin typeface="+mn-lt"/>
                      </a:endParaRPr>
                    </a:p>
                  </a:txBody>
                  <a:tcPr marL="36000" marR="36000" marT="36000" marB="36000" anchor="ctr"/>
                </a:tc>
                <a:tc>
                  <a:txBody>
                    <a:bodyPr/>
                    <a:lstStyle/>
                    <a:p>
                      <a:pPr lvl="2" algn="r" fontAlgn="b"/>
                      <a:r>
                        <a:rPr lang="is-IS" sz="900" u="none" strike="noStrike" dirty="0" smtClean="0">
                          <a:effectLst/>
                        </a:rPr>
                        <a:t>$1000.00</a:t>
                      </a:r>
                      <a:endParaRPr lang="is-IS" sz="900" b="0" i="0" u="none" strike="noStrike" dirty="0">
                        <a:solidFill>
                          <a:srgbClr val="000000"/>
                        </a:solidFill>
                        <a:effectLst/>
                        <a:latin typeface="Calibri" charset="0"/>
                      </a:endParaRPr>
                    </a:p>
                  </a:txBody>
                  <a:tcPr marL="36000" marR="36000" marT="36000" marB="36000" anchor="ctr"/>
                </a:tc>
              </a:tr>
              <a:tr h="377723">
                <a:tc>
                  <a:txBody>
                    <a:bodyPr/>
                    <a:lstStyle/>
                    <a:p>
                      <a:pPr lvl="2" algn="just" fontAlgn="b"/>
                      <a:r>
                        <a:rPr lang="en-US" sz="900" u="none" strike="noStrike">
                          <a:effectLst/>
                        </a:rPr>
                        <a:t>FUEL FILLING NOZZLE</a:t>
                      </a:r>
                      <a:endParaRPr lang="en-US" sz="900" b="0" i="0" u="none" strike="noStrike">
                        <a:solidFill>
                          <a:srgbClr val="000000"/>
                        </a:solidFill>
                        <a:effectLst/>
                        <a:latin typeface="+mn-lt"/>
                      </a:endParaRPr>
                    </a:p>
                  </a:txBody>
                  <a:tcPr marL="36000" marR="36000" marT="36000" marB="36000" anchor="ctr"/>
                </a:tc>
                <a:tc>
                  <a:txBody>
                    <a:bodyPr/>
                    <a:lstStyle/>
                    <a:p>
                      <a:pPr lvl="2" algn="just" fontAlgn="b"/>
                      <a:r>
                        <a:rPr lang="en-US" sz="900" u="none" strike="noStrike" dirty="0">
                          <a:effectLst/>
                        </a:rPr>
                        <a:t>OPW 7H® And 7HB® Automatic Shut-Off Nozzles</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a:effectLst/>
                        </a:rPr>
                        <a:t>Flowlock feature allows the nozzle to shut off at the right time and reduces spillage.</a:t>
                      </a:r>
                      <a:endParaRPr lang="en-US" sz="900" b="0" i="0" u="none" strike="noStrike">
                        <a:solidFill>
                          <a:srgbClr val="000000"/>
                        </a:solidFill>
                        <a:effectLst/>
                        <a:latin typeface="+mn-lt"/>
                      </a:endParaRPr>
                    </a:p>
                  </a:txBody>
                  <a:tcPr marL="36000" marR="36000" marT="36000" marB="36000" anchor="ctr"/>
                </a:tc>
                <a:tc>
                  <a:txBody>
                    <a:bodyPr/>
                    <a:lstStyle/>
                    <a:p>
                      <a:pPr lvl="2" algn="r" fontAlgn="b"/>
                      <a:r>
                        <a:rPr lang="is-IS" sz="900" u="none" strike="noStrike" dirty="0" smtClean="0">
                          <a:effectLst/>
                        </a:rPr>
                        <a:t>$200.00</a:t>
                      </a:r>
                      <a:endParaRPr lang="is-IS" sz="900" b="0" i="0" u="none" strike="noStrike" dirty="0">
                        <a:solidFill>
                          <a:srgbClr val="000000"/>
                        </a:solidFill>
                        <a:effectLst/>
                        <a:latin typeface="Calibri" charset="0"/>
                      </a:endParaRPr>
                    </a:p>
                  </a:txBody>
                  <a:tcPr marL="36000" marR="36000" marT="36000" marB="36000" anchor="ctr"/>
                </a:tc>
              </a:tr>
              <a:tr h="449922">
                <a:tc>
                  <a:txBody>
                    <a:bodyPr/>
                    <a:lstStyle/>
                    <a:p>
                      <a:pPr lvl="2" algn="just" fontAlgn="b"/>
                      <a:r>
                        <a:rPr lang="en-US" sz="900" u="none" strike="noStrike" dirty="0">
                          <a:effectLst/>
                        </a:rPr>
                        <a:t>FUEL CAP REMOVER</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dirty="0">
                          <a:effectLst/>
                        </a:rPr>
                        <a:t>TRITEX II™ AC ROTARY ACTUATOR</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dirty="0">
                          <a:effectLst/>
                        </a:rPr>
                        <a:t>Eliminates costly, high-maintenance servo </a:t>
                      </a:r>
                      <a:r>
                        <a:rPr lang="en-US" sz="900" u="none" strike="noStrike" dirty="0" smtClean="0">
                          <a:effectLst/>
                        </a:rPr>
                        <a:t>cables.</a:t>
                      </a:r>
                      <a:endParaRPr lang="en-US" sz="900" b="0" i="0" u="none" strike="noStrike" dirty="0">
                        <a:solidFill>
                          <a:srgbClr val="000000"/>
                        </a:solidFill>
                        <a:effectLst/>
                        <a:latin typeface="+mn-lt"/>
                      </a:endParaRPr>
                    </a:p>
                  </a:txBody>
                  <a:tcPr marL="36000" marR="36000" marT="36000" marB="36000" anchor="ctr"/>
                </a:tc>
                <a:tc>
                  <a:txBody>
                    <a:bodyPr/>
                    <a:lstStyle/>
                    <a:p>
                      <a:pPr lvl="2" algn="r" fontAlgn="b"/>
                      <a:r>
                        <a:rPr lang="is-IS" sz="900" u="none" strike="noStrike" dirty="0" smtClean="0">
                          <a:effectLst/>
                        </a:rPr>
                        <a:t>$500.00</a:t>
                      </a:r>
                      <a:endParaRPr lang="is-IS" sz="900" b="0" i="0" u="none" strike="noStrike" dirty="0">
                        <a:solidFill>
                          <a:srgbClr val="000000"/>
                        </a:solidFill>
                        <a:effectLst/>
                        <a:latin typeface="Calibri" charset="0"/>
                      </a:endParaRPr>
                    </a:p>
                  </a:txBody>
                  <a:tcPr marL="36000" marR="36000" marT="36000" marB="36000" anchor="ctr"/>
                </a:tc>
              </a:tr>
              <a:tr h="360648">
                <a:tc>
                  <a:txBody>
                    <a:bodyPr/>
                    <a:lstStyle/>
                    <a:p>
                      <a:pPr lvl="2" algn="just" fontAlgn="b"/>
                      <a:r>
                        <a:rPr lang="en-US" sz="900" u="none" strike="noStrike" dirty="0">
                          <a:effectLst/>
                        </a:rPr>
                        <a:t>FUEL CAP ACCESS DOOR OPENER/CLOSER</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hr-HR" sz="900" u="none" strike="noStrike" dirty="0">
                          <a:effectLst/>
                        </a:rPr>
                        <a:t>SF-ROB-10398</a:t>
                      </a:r>
                      <a:endParaRPr lang="hr-HR"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a:effectLst/>
                        </a:rPr>
                        <a:t>Less power consumption and provides enough suction to open small vehicle doors.</a:t>
                      </a:r>
                      <a:endParaRPr lang="en-US" sz="900" b="0" i="0" u="none" strike="noStrike">
                        <a:solidFill>
                          <a:srgbClr val="000000"/>
                        </a:solidFill>
                        <a:effectLst/>
                        <a:latin typeface="+mn-lt"/>
                      </a:endParaRPr>
                    </a:p>
                  </a:txBody>
                  <a:tcPr marL="36000" marR="36000" marT="36000" marB="36000" anchor="ctr"/>
                </a:tc>
                <a:tc>
                  <a:txBody>
                    <a:bodyPr/>
                    <a:lstStyle/>
                    <a:p>
                      <a:pPr lvl="2" algn="r" fontAlgn="b"/>
                      <a:r>
                        <a:rPr lang="is-IS" sz="900" u="none" strike="noStrike" dirty="0" smtClean="0">
                          <a:effectLst/>
                        </a:rPr>
                        <a:t>$100.00</a:t>
                      </a:r>
                      <a:endParaRPr lang="is-IS" sz="900" b="0" i="0" u="none" strike="noStrike" dirty="0">
                        <a:solidFill>
                          <a:srgbClr val="000000"/>
                        </a:solidFill>
                        <a:effectLst/>
                        <a:latin typeface="Calibri" charset="0"/>
                      </a:endParaRPr>
                    </a:p>
                  </a:txBody>
                  <a:tcPr marL="36000" marR="36000" marT="36000" marB="36000" anchor="ctr"/>
                </a:tc>
              </a:tr>
              <a:tr h="403901">
                <a:tc>
                  <a:txBody>
                    <a:bodyPr/>
                    <a:lstStyle/>
                    <a:p>
                      <a:pPr lvl="2" algn="just" fontAlgn="b"/>
                      <a:r>
                        <a:rPr lang="en-US" sz="900" u="none" strike="noStrike" dirty="0">
                          <a:effectLst/>
                        </a:rPr>
                        <a:t>360 DEGREE ROTATING ACTUATOR FOR SELECTION OF TOOL TIP </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dirty="0">
                          <a:effectLst/>
                        </a:rPr>
                        <a:t>AGC-40 TOOL CHANGER SYSTEM</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a:effectLst/>
                        </a:rPr>
                        <a:t>Fail Safe - The locking mechanism remains locked even with loss of pneumatic pressure.</a:t>
                      </a:r>
                      <a:endParaRPr lang="en-US" sz="900" b="0" i="0" u="none" strike="noStrike">
                        <a:solidFill>
                          <a:srgbClr val="000000"/>
                        </a:solidFill>
                        <a:effectLst/>
                        <a:latin typeface="+mn-lt"/>
                      </a:endParaRPr>
                    </a:p>
                  </a:txBody>
                  <a:tcPr marL="36000" marR="36000" marT="36000" marB="36000" anchor="ctr"/>
                </a:tc>
                <a:tc>
                  <a:txBody>
                    <a:bodyPr/>
                    <a:lstStyle/>
                    <a:p>
                      <a:pPr lvl="2" algn="r" fontAlgn="b"/>
                      <a:r>
                        <a:rPr lang="en-US" sz="900" u="none" strike="noStrike" dirty="0" smtClean="0">
                          <a:effectLst/>
                        </a:rPr>
                        <a:t>$750.00</a:t>
                      </a:r>
                      <a:endParaRPr lang="en-US" sz="900" b="0" i="0" u="none" strike="noStrike" dirty="0">
                        <a:solidFill>
                          <a:srgbClr val="000000"/>
                        </a:solidFill>
                        <a:effectLst/>
                        <a:latin typeface="Calibri" charset="0"/>
                      </a:endParaRPr>
                    </a:p>
                  </a:txBody>
                  <a:tcPr marL="36000" marR="36000" marT="36000" marB="36000" anchor="ctr"/>
                </a:tc>
              </a:tr>
              <a:tr h="503482">
                <a:tc>
                  <a:txBody>
                    <a:bodyPr/>
                    <a:lstStyle/>
                    <a:p>
                      <a:pPr lvl="2" algn="just" fontAlgn="b"/>
                      <a:r>
                        <a:rPr lang="en-US" sz="900" u="none" strike="noStrike" dirty="0">
                          <a:effectLst/>
                        </a:rPr>
                        <a:t>ULTRASONIC SENSOR FOR DETECTION OF FUEL FILLING CAP DOOR AND FUEL TANK CAP</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dirty="0" err="1">
                          <a:effectLst/>
                        </a:rPr>
                        <a:t>wms</a:t>
                      </a:r>
                      <a:r>
                        <a:rPr lang="en-US" sz="900" u="none" strike="noStrike" dirty="0">
                          <a:effectLst/>
                        </a:rPr>
                        <a:t> ultrasonic sensors</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a:effectLst/>
                        </a:rPr>
                        <a:t>High Repeatability and accuracy.</a:t>
                      </a:r>
                      <a:endParaRPr lang="en-US" sz="900" b="0" i="0" u="none" strike="noStrike">
                        <a:solidFill>
                          <a:srgbClr val="000000"/>
                        </a:solidFill>
                        <a:effectLst/>
                        <a:latin typeface="+mn-lt"/>
                      </a:endParaRPr>
                    </a:p>
                  </a:txBody>
                  <a:tcPr marL="36000" marR="36000" marT="36000" marB="36000" anchor="ctr"/>
                </a:tc>
                <a:tc>
                  <a:txBody>
                    <a:bodyPr/>
                    <a:lstStyle/>
                    <a:p>
                      <a:pPr lvl="2" algn="r" fontAlgn="b"/>
                      <a:r>
                        <a:rPr lang="hr-HR" sz="900" u="none" strike="noStrike" dirty="0" smtClean="0">
                          <a:effectLst/>
                        </a:rPr>
                        <a:t>$41.23</a:t>
                      </a:r>
                      <a:endParaRPr lang="hr-HR" sz="900" b="0" i="0" u="none" strike="noStrike" dirty="0">
                        <a:solidFill>
                          <a:srgbClr val="000000"/>
                        </a:solidFill>
                        <a:effectLst/>
                        <a:latin typeface="Calibri" charset="0"/>
                      </a:endParaRPr>
                    </a:p>
                  </a:txBody>
                  <a:tcPr marL="36000" marR="36000" marT="36000" marB="36000" anchor="ctr"/>
                </a:tc>
              </a:tr>
              <a:tr h="503482">
                <a:tc>
                  <a:txBody>
                    <a:bodyPr/>
                    <a:lstStyle/>
                    <a:p>
                      <a:pPr lvl="2" algn="just" fontAlgn="b"/>
                      <a:r>
                        <a:rPr lang="en-US" sz="900" u="none" strike="noStrike" dirty="0">
                          <a:effectLst/>
                        </a:rPr>
                        <a:t>ENCODER FOR DETECTION OF  CURRENT POSITION OF THE FUEL FILLING ARM</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dirty="0">
                          <a:effectLst/>
                        </a:rPr>
                        <a:t>Series HS35R – Sealed </a:t>
                      </a:r>
                      <a:r>
                        <a:rPr lang="en-US" sz="900" u="none" strike="noStrike" dirty="0" smtClean="0">
                          <a:effectLst/>
                        </a:rPr>
                        <a:t>Hollow shaft </a:t>
                      </a:r>
                      <a:r>
                        <a:rPr lang="en-US" sz="900" u="none" strike="noStrike" dirty="0">
                          <a:effectLst/>
                        </a:rPr>
                        <a:t>Encoder</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u="none" strike="noStrike" dirty="0">
                          <a:effectLst/>
                        </a:rPr>
                        <a:t>Optical encoder does not have electromagnetic interference compared to other magnetic encoders</a:t>
                      </a:r>
                      <a:endParaRPr lang="en-US" sz="900" b="0" i="0" u="none" strike="noStrike" dirty="0">
                        <a:solidFill>
                          <a:srgbClr val="000000"/>
                        </a:solidFill>
                        <a:effectLst/>
                        <a:latin typeface="+mn-lt"/>
                      </a:endParaRPr>
                    </a:p>
                  </a:txBody>
                  <a:tcPr marL="36000" marR="36000" marT="36000" marB="36000" anchor="ctr"/>
                </a:tc>
                <a:tc>
                  <a:txBody>
                    <a:bodyPr/>
                    <a:lstStyle/>
                    <a:p>
                      <a:pPr lvl="2" algn="r" fontAlgn="b"/>
                      <a:r>
                        <a:rPr lang="en-US" sz="900" u="none" strike="noStrike" dirty="0" smtClean="0">
                          <a:effectLst/>
                        </a:rPr>
                        <a:t>$50.00</a:t>
                      </a:r>
                      <a:endParaRPr lang="en-US" sz="900" b="0" i="0" u="none" strike="noStrike" dirty="0">
                        <a:solidFill>
                          <a:srgbClr val="000000"/>
                        </a:solidFill>
                        <a:effectLst/>
                        <a:latin typeface="Calibri" charset="0"/>
                      </a:endParaRPr>
                    </a:p>
                  </a:txBody>
                  <a:tcPr marL="36000" marR="36000" marT="36000" marB="36000" anchor="ctr"/>
                </a:tc>
              </a:tr>
              <a:tr h="232549">
                <a:tc>
                  <a:txBody>
                    <a:bodyPr/>
                    <a:lstStyle/>
                    <a:p>
                      <a:pPr lvl="2" algn="just" fontAlgn="b"/>
                      <a:r>
                        <a:rPr lang="en-US" sz="900" b="0" i="0" u="none" strike="noStrike" dirty="0" smtClean="0">
                          <a:solidFill>
                            <a:srgbClr val="000000"/>
                          </a:solidFill>
                          <a:effectLst/>
                          <a:latin typeface="+mn-lt"/>
                        </a:rPr>
                        <a:t>LASER SENSOR FOR DETECTION OF THE  AIR FILLING NOZZLE</a:t>
                      </a:r>
                      <a:endParaRPr lang="en-US" sz="900" b="0" i="0" u="none" strike="noStrike" dirty="0">
                        <a:solidFill>
                          <a:srgbClr val="000000"/>
                        </a:solidFill>
                        <a:effectLst/>
                        <a:latin typeface="+mn-lt"/>
                      </a:endParaRPr>
                    </a:p>
                  </a:txBody>
                  <a:tcPr marL="36000" marR="36000" marT="36000" marB="36000" anchor="ctr"/>
                </a:tc>
                <a:tc>
                  <a:txBody>
                    <a:bodyPr/>
                    <a:lstStyle/>
                    <a:p>
                      <a:pPr lvl="2" algn="just" fontAlgn="b"/>
                      <a:r>
                        <a:rPr lang="en-US" sz="900" b="0" i="0" u="none" strike="noStrike" cap="none" dirty="0" smtClean="0">
                          <a:solidFill>
                            <a:schemeClr val="tx1"/>
                          </a:solidFill>
                          <a:effectLst/>
                          <a:latin typeface="+mn-lt"/>
                          <a:ea typeface="+mn-ea"/>
                          <a:cs typeface="+mn-cs"/>
                          <a:sym typeface="Arial"/>
                        </a:rPr>
                        <a:t>LIDAR</a:t>
                      </a:r>
                      <a:r>
                        <a:rPr lang="en-US" sz="900" b="0" i="0" u="none" strike="noStrike" cap="none" baseline="0" dirty="0" smtClean="0">
                          <a:solidFill>
                            <a:schemeClr val="tx1"/>
                          </a:solidFill>
                          <a:effectLst/>
                          <a:latin typeface="+mn-lt"/>
                          <a:ea typeface="+mn-ea"/>
                          <a:cs typeface="+mn-cs"/>
                          <a:sym typeface="Arial"/>
                        </a:rPr>
                        <a:t> lite</a:t>
                      </a:r>
                      <a:endParaRPr lang="en-US" sz="900" b="0" i="0" u="none" strike="noStrike" dirty="0">
                        <a:solidFill>
                          <a:schemeClr val="tx1"/>
                        </a:solidFill>
                        <a:effectLst/>
                        <a:latin typeface="+mn-lt"/>
                      </a:endParaRPr>
                    </a:p>
                  </a:txBody>
                  <a:tcPr marL="36000" marR="36000" marT="36000" marB="36000" anchor="ctr"/>
                </a:tc>
                <a:tc>
                  <a:txBody>
                    <a:bodyPr/>
                    <a:lstStyle/>
                    <a:p>
                      <a:pPr lvl="2" algn="just" fontAlgn="b"/>
                      <a:r>
                        <a:rPr lang="en-US" sz="900" b="0" i="0" u="none" strike="noStrike" dirty="0" smtClean="0">
                          <a:solidFill>
                            <a:srgbClr val="000000"/>
                          </a:solidFill>
                          <a:effectLst/>
                          <a:latin typeface="+mn-lt"/>
                        </a:rPr>
                        <a:t>Higher</a:t>
                      </a:r>
                      <a:r>
                        <a:rPr lang="en-US" sz="900" b="0" i="0" u="none" strike="noStrike" baseline="0" dirty="0" smtClean="0">
                          <a:solidFill>
                            <a:srgbClr val="000000"/>
                          </a:solidFill>
                          <a:effectLst/>
                          <a:latin typeface="+mn-lt"/>
                        </a:rPr>
                        <a:t> precision and can easily detect smaller holes.</a:t>
                      </a:r>
                      <a:endParaRPr lang="en-US" sz="900" b="0" i="0" u="none" strike="noStrike" dirty="0">
                        <a:solidFill>
                          <a:srgbClr val="000000"/>
                        </a:solidFill>
                        <a:effectLst/>
                        <a:latin typeface="+mn-lt"/>
                      </a:endParaRPr>
                    </a:p>
                  </a:txBody>
                  <a:tcPr marL="36000" marR="36000" marT="36000" marB="36000" anchor="ctr"/>
                </a:tc>
                <a:tc>
                  <a:txBody>
                    <a:bodyPr/>
                    <a:lstStyle/>
                    <a:p>
                      <a:pPr marR="0" lvl="2" algn="l" rtl="0" fontAlgn="b">
                        <a:lnSpc>
                          <a:spcPct val="100000"/>
                        </a:lnSpc>
                        <a:spcBef>
                          <a:spcPts val="0"/>
                        </a:spcBef>
                        <a:spcAft>
                          <a:spcPts val="0"/>
                        </a:spcAft>
                        <a:buNone/>
                      </a:pPr>
                      <a:r>
                        <a:rPr lang="en-US" sz="900" b="0" i="0" u="none" strike="noStrike" dirty="0" smtClean="0">
                          <a:solidFill>
                            <a:srgbClr val="000000"/>
                          </a:solidFill>
                          <a:effectLst/>
                          <a:latin typeface="Calibri" charset="0"/>
                        </a:rPr>
                        <a:t>                 $400</a:t>
                      </a:r>
                      <a:endParaRPr lang="en-US" sz="900" b="0" i="0" u="none" strike="noStrike" dirty="0">
                        <a:solidFill>
                          <a:srgbClr val="000000"/>
                        </a:solidFill>
                        <a:effectLst/>
                        <a:latin typeface="Calibri" charset="0"/>
                      </a:endParaRPr>
                    </a:p>
                  </a:txBody>
                  <a:tcPr marL="36000" marR="36000" marT="36000" marB="36000" anchor="ctr"/>
                </a:tc>
              </a:tr>
              <a:tr h="371214">
                <a:tc>
                  <a:txBody>
                    <a:bodyPr/>
                    <a:lstStyle/>
                    <a:p>
                      <a:pPr algn="just" fontAlgn="b"/>
                      <a:endParaRPr lang="en-US" sz="900" b="0" i="0" u="none" strike="noStrike" dirty="0">
                        <a:solidFill>
                          <a:srgbClr val="000000"/>
                        </a:solidFill>
                        <a:effectLst/>
                        <a:latin typeface="+mn-lt"/>
                      </a:endParaRPr>
                    </a:p>
                  </a:txBody>
                  <a:tcPr marL="7423" marR="7423" marT="7423" marB="0" anchor="b"/>
                </a:tc>
                <a:tc>
                  <a:txBody>
                    <a:bodyPr/>
                    <a:lstStyle/>
                    <a:p>
                      <a:pPr algn="just" fontAlgn="b"/>
                      <a:endParaRPr lang="en-US" sz="900" b="0" i="0" u="none" strike="noStrike" dirty="0">
                        <a:solidFill>
                          <a:srgbClr val="000000"/>
                        </a:solidFill>
                        <a:effectLst/>
                        <a:latin typeface="+mn-lt"/>
                      </a:endParaRPr>
                    </a:p>
                  </a:txBody>
                  <a:tcPr marL="7423" marR="7423" marT="7423" marB="0" anchor="b"/>
                </a:tc>
                <a:tc>
                  <a:txBody>
                    <a:bodyPr/>
                    <a:lstStyle/>
                    <a:p>
                      <a:pPr algn="just" fontAlgn="b"/>
                      <a:r>
                        <a:rPr lang="en-US" sz="900" b="1" u="none" strike="noStrike" dirty="0" smtClean="0">
                          <a:effectLst/>
                        </a:rPr>
                        <a:t>TOTAL</a:t>
                      </a:r>
                      <a:endParaRPr lang="en-US" sz="900" b="1" i="0" u="none" strike="noStrike" dirty="0">
                        <a:solidFill>
                          <a:srgbClr val="000000"/>
                        </a:solidFill>
                        <a:effectLst/>
                        <a:latin typeface="+mn-lt"/>
                      </a:endParaRPr>
                    </a:p>
                  </a:txBody>
                  <a:tcPr marL="36000" marR="36000" marT="36000" marB="36000" anchor="ctr"/>
                </a:tc>
                <a:tc>
                  <a:txBody>
                    <a:bodyPr/>
                    <a:lstStyle/>
                    <a:p>
                      <a:pPr algn="r" fontAlgn="b"/>
                      <a:r>
                        <a:rPr lang="hr-HR" sz="900" b="1" u="none" strike="noStrike" dirty="0" smtClean="0">
                          <a:effectLst/>
                        </a:rPr>
                        <a:t>$4041.23</a:t>
                      </a:r>
                      <a:endParaRPr lang="hr-HR" sz="900" b="1" i="0" u="none" strike="noStrike" dirty="0">
                        <a:solidFill>
                          <a:srgbClr val="000000"/>
                        </a:solidFill>
                        <a:effectLst/>
                        <a:latin typeface="Calibri" charset="0"/>
                      </a:endParaRPr>
                    </a:p>
                  </a:txBody>
                  <a:tcPr marL="36000" marR="36000" marT="36000" marB="36000" anchor="ctr"/>
                </a:tc>
              </a:tr>
            </a:tbl>
          </a:graphicData>
        </a:graphic>
      </p:graphicFrame>
      <p:pic>
        <p:nvPicPr>
          <p:cNvPr id="4" name="Picture 3"/>
          <p:cNvPicPr>
            <a:picLocks noChangeAspect="1"/>
          </p:cNvPicPr>
          <p:nvPr/>
        </p:nvPicPr>
        <p:blipFill>
          <a:blip r:embed="rId3"/>
          <a:stretch>
            <a:fillRect/>
          </a:stretch>
        </p:blipFill>
        <p:spPr>
          <a:xfrm>
            <a:off x="107504" y="843558"/>
            <a:ext cx="504856" cy="683569"/>
          </a:xfrm>
          <a:prstGeom prst="rect">
            <a:avLst/>
          </a:prstGeom>
        </p:spPr>
      </p:pic>
      <p:pic>
        <p:nvPicPr>
          <p:cNvPr id="14" name="Picture 13"/>
          <p:cNvPicPr>
            <a:picLocks noChangeAspect="1"/>
          </p:cNvPicPr>
          <p:nvPr/>
        </p:nvPicPr>
        <p:blipFill>
          <a:blip r:embed="rId3"/>
          <a:stretch>
            <a:fillRect/>
          </a:stretch>
        </p:blipFill>
        <p:spPr>
          <a:xfrm>
            <a:off x="8545769" y="699542"/>
            <a:ext cx="490727" cy="664439"/>
          </a:xfrm>
          <a:prstGeom prst="rect">
            <a:avLst/>
          </a:prstGeom>
        </p:spPr>
      </p:pic>
      <p:pic>
        <p:nvPicPr>
          <p:cNvPr id="5" name="Picture 4"/>
          <p:cNvPicPr>
            <a:picLocks noChangeAspect="1"/>
          </p:cNvPicPr>
          <p:nvPr/>
        </p:nvPicPr>
        <p:blipFill>
          <a:blip r:embed="rId4"/>
          <a:stretch>
            <a:fillRect/>
          </a:stretch>
        </p:blipFill>
        <p:spPr>
          <a:xfrm rot="20428542">
            <a:off x="114294" y="2035835"/>
            <a:ext cx="491277" cy="491277"/>
          </a:xfrm>
          <a:prstGeom prst="rect">
            <a:avLst/>
          </a:prstGeom>
        </p:spPr>
      </p:pic>
      <p:pic>
        <p:nvPicPr>
          <p:cNvPr id="6" name="Picture 5"/>
          <p:cNvPicPr>
            <a:picLocks noChangeAspect="1"/>
          </p:cNvPicPr>
          <p:nvPr/>
        </p:nvPicPr>
        <p:blipFill>
          <a:blip r:embed="rId5"/>
          <a:stretch>
            <a:fillRect/>
          </a:stretch>
        </p:blipFill>
        <p:spPr>
          <a:xfrm>
            <a:off x="8532440" y="1635646"/>
            <a:ext cx="503492" cy="529992"/>
          </a:xfrm>
          <a:prstGeom prst="rect">
            <a:avLst/>
          </a:prstGeom>
        </p:spPr>
      </p:pic>
      <p:pic>
        <p:nvPicPr>
          <p:cNvPr id="7" name="Picture 6"/>
          <p:cNvPicPr>
            <a:picLocks noChangeAspect="1"/>
          </p:cNvPicPr>
          <p:nvPr/>
        </p:nvPicPr>
        <p:blipFill>
          <a:blip r:embed="rId6"/>
          <a:stretch>
            <a:fillRect/>
          </a:stretch>
        </p:blipFill>
        <p:spPr>
          <a:xfrm rot="19807549">
            <a:off x="160666" y="2815229"/>
            <a:ext cx="544678" cy="544678"/>
          </a:xfrm>
          <a:prstGeom prst="rect">
            <a:avLst/>
          </a:prstGeom>
        </p:spPr>
      </p:pic>
      <p:pic>
        <p:nvPicPr>
          <p:cNvPr id="8" name="Picture 7"/>
          <p:cNvPicPr>
            <a:picLocks noChangeAspect="1"/>
          </p:cNvPicPr>
          <p:nvPr/>
        </p:nvPicPr>
        <p:blipFill>
          <a:blip r:embed="rId7"/>
          <a:stretch>
            <a:fillRect/>
          </a:stretch>
        </p:blipFill>
        <p:spPr>
          <a:xfrm>
            <a:off x="8473961" y="2571750"/>
            <a:ext cx="653072" cy="575159"/>
          </a:xfrm>
          <a:prstGeom prst="rect">
            <a:avLst/>
          </a:prstGeom>
        </p:spPr>
      </p:pic>
      <p:pic>
        <p:nvPicPr>
          <p:cNvPr id="9" name="Picture 8"/>
          <p:cNvPicPr>
            <a:picLocks noChangeAspect="1"/>
          </p:cNvPicPr>
          <p:nvPr/>
        </p:nvPicPr>
        <p:blipFill>
          <a:blip r:embed="rId8"/>
          <a:stretch>
            <a:fillRect/>
          </a:stretch>
        </p:blipFill>
        <p:spPr>
          <a:xfrm>
            <a:off x="173944" y="3723878"/>
            <a:ext cx="585479" cy="450015"/>
          </a:xfrm>
          <a:prstGeom prst="rect">
            <a:avLst/>
          </a:prstGeom>
        </p:spPr>
      </p:pic>
      <p:pic>
        <p:nvPicPr>
          <p:cNvPr id="11" name="Picture 10"/>
          <p:cNvPicPr>
            <a:picLocks noChangeAspect="1"/>
          </p:cNvPicPr>
          <p:nvPr/>
        </p:nvPicPr>
        <p:blipFill>
          <a:blip r:embed="rId9"/>
          <a:stretch>
            <a:fillRect/>
          </a:stretch>
        </p:blipFill>
        <p:spPr>
          <a:xfrm>
            <a:off x="8532440" y="3579862"/>
            <a:ext cx="556464" cy="505098"/>
          </a:xfrm>
          <a:prstGeom prst="rect">
            <a:avLst/>
          </a:prstGeom>
        </p:spPr>
      </p:pic>
    </p:spTree>
    <p:extLst>
      <p:ext uri="{BB962C8B-B14F-4D97-AF65-F5344CB8AC3E}">
        <p14:creationId xmlns:p14="http://schemas.microsoft.com/office/powerpoint/2010/main" xmlns="" val="2735925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INTEGRATED CONTROL SYSTEM</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pic>
        <p:nvPicPr>
          <p:cNvPr id="1026" name="Picture 2" descr="PTS controller over fuel dispensers and ATG systems for petrol stations."/>
          <p:cNvPicPr>
            <a:picLocks noChangeAspect="1" noChangeArrowheads="1"/>
          </p:cNvPicPr>
          <p:nvPr/>
        </p:nvPicPr>
        <p:blipFill>
          <a:blip r:embed="rId2"/>
          <a:srcRect/>
          <a:stretch>
            <a:fillRect/>
          </a:stretch>
        </p:blipFill>
        <p:spPr bwMode="auto">
          <a:xfrm rot="5400000">
            <a:off x="3123357" y="1250604"/>
            <a:ext cx="2863801" cy="2337741"/>
          </a:xfrm>
          <a:prstGeom prst="rect">
            <a:avLst/>
          </a:prstGeom>
          <a:noFill/>
        </p:spPr>
      </p:pic>
      <p:pic>
        <p:nvPicPr>
          <p:cNvPr id="1028" name="Picture 4" descr="http://png.clipart.me/graphics/thumbs/110/vector-car-icon-black-and-white-simply-change-in-my-portfolio-there-is-version-4-in-1_11034058.jpg"/>
          <p:cNvPicPr>
            <a:picLocks noChangeAspect="1" noChangeArrowheads="1"/>
          </p:cNvPicPr>
          <p:nvPr/>
        </p:nvPicPr>
        <p:blipFill>
          <a:blip r:embed="rId3"/>
          <a:srcRect/>
          <a:stretch>
            <a:fillRect/>
          </a:stretch>
        </p:blipFill>
        <p:spPr bwMode="auto">
          <a:xfrm>
            <a:off x="179512" y="699542"/>
            <a:ext cx="611560" cy="637042"/>
          </a:xfrm>
          <a:prstGeom prst="rect">
            <a:avLst/>
          </a:prstGeom>
          <a:noFill/>
        </p:spPr>
      </p:pic>
      <p:sp>
        <p:nvSpPr>
          <p:cNvPr id="43" name="TextBox 42"/>
          <p:cNvSpPr txBox="1"/>
          <p:nvPr/>
        </p:nvSpPr>
        <p:spPr>
          <a:xfrm>
            <a:off x="755576" y="843558"/>
            <a:ext cx="936104" cy="400110"/>
          </a:xfrm>
          <a:prstGeom prst="rect">
            <a:avLst/>
          </a:prstGeom>
          <a:noFill/>
        </p:spPr>
        <p:txBody>
          <a:bodyPr wrap="square" rtlCol="0">
            <a:spAutoFit/>
          </a:bodyPr>
          <a:lstStyle/>
          <a:p>
            <a:r>
              <a:rPr lang="en-IN" sz="1000" dirty="0" smtClean="0"/>
              <a:t>Vehicle User Information</a:t>
            </a:r>
            <a:endParaRPr lang="en-IN" sz="1000" dirty="0"/>
          </a:p>
        </p:txBody>
      </p:sp>
      <p:pic>
        <p:nvPicPr>
          <p:cNvPr id="44" name="Picture 2" descr="https://openclipart.org/image/2400px/svg_to_png/161083/cctv.png"/>
          <p:cNvPicPr>
            <a:picLocks noChangeAspect="1" noChangeArrowheads="1"/>
          </p:cNvPicPr>
          <p:nvPr/>
        </p:nvPicPr>
        <p:blipFill>
          <a:blip r:embed="rId4"/>
          <a:srcRect/>
          <a:stretch>
            <a:fillRect/>
          </a:stretch>
        </p:blipFill>
        <p:spPr bwMode="auto">
          <a:xfrm flipH="1">
            <a:off x="154118" y="1491631"/>
            <a:ext cx="612000" cy="472393"/>
          </a:xfrm>
          <a:prstGeom prst="rect">
            <a:avLst/>
          </a:prstGeom>
          <a:noFill/>
        </p:spPr>
      </p:pic>
      <p:sp>
        <p:nvSpPr>
          <p:cNvPr id="45" name="TextBox 44"/>
          <p:cNvSpPr txBox="1"/>
          <p:nvPr/>
        </p:nvSpPr>
        <p:spPr>
          <a:xfrm>
            <a:off x="755576" y="1605449"/>
            <a:ext cx="936104" cy="246221"/>
          </a:xfrm>
          <a:prstGeom prst="rect">
            <a:avLst/>
          </a:prstGeom>
          <a:noFill/>
        </p:spPr>
        <p:txBody>
          <a:bodyPr wrap="square" rtlCol="0">
            <a:spAutoFit/>
          </a:bodyPr>
          <a:lstStyle/>
          <a:p>
            <a:r>
              <a:rPr lang="en-IN" sz="1000" dirty="0" smtClean="0"/>
              <a:t>Camera Unit</a:t>
            </a:r>
            <a:endParaRPr lang="en-IN" sz="1000" dirty="0"/>
          </a:p>
        </p:txBody>
      </p:sp>
      <p:pic>
        <p:nvPicPr>
          <p:cNvPr id="1030" name="Picture 6" descr="http://images.clipartpanda.com/sensor-clipart-jcartier_wireless_video_camera_Vector_Clipart.png"/>
          <p:cNvPicPr>
            <a:picLocks noChangeAspect="1" noChangeArrowheads="1"/>
          </p:cNvPicPr>
          <p:nvPr/>
        </p:nvPicPr>
        <p:blipFill>
          <a:blip r:embed="rId5"/>
          <a:srcRect/>
          <a:stretch>
            <a:fillRect/>
          </a:stretch>
        </p:blipFill>
        <p:spPr bwMode="auto">
          <a:xfrm>
            <a:off x="156276" y="2247782"/>
            <a:ext cx="612000" cy="612000"/>
          </a:xfrm>
          <a:prstGeom prst="rect">
            <a:avLst/>
          </a:prstGeom>
          <a:noFill/>
        </p:spPr>
      </p:pic>
      <p:sp>
        <p:nvSpPr>
          <p:cNvPr id="46" name="TextBox 45"/>
          <p:cNvSpPr txBox="1"/>
          <p:nvPr/>
        </p:nvSpPr>
        <p:spPr>
          <a:xfrm>
            <a:off x="755576" y="2427734"/>
            <a:ext cx="936104" cy="246221"/>
          </a:xfrm>
          <a:prstGeom prst="rect">
            <a:avLst/>
          </a:prstGeom>
          <a:noFill/>
        </p:spPr>
        <p:txBody>
          <a:bodyPr wrap="square" rtlCol="0">
            <a:spAutoFit/>
          </a:bodyPr>
          <a:lstStyle/>
          <a:p>
            <a:r>
              <a:rPr lang="en-IN" sz="1000" dirty="0" smtClean="0"/>
              <a:t>Sensor Unit</a:t>
            </a:r>
            <a:endParaRPr lang="en-IN" sz="1000" dirty="0"/>
          </a:p>
        </p:txBody>
      </p:sp>
      <p:cxnSp>
        <p:nvCxnSpPr>
          <p:cNvPr id="48" name="Straight Connector 47"/>
          <p:cNvCxnSpPr/>
          <p:nvPr/>
        </p:nvCxnSpPr>
        <p:spPr>
          <a:xfrm>
            <a:off x="1691680" y="771550"/>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91680" y="1563638"/>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691680" y="2427734"/>
            <a:ext cx="0" cy="503932"/>
          </a:xfrm>
          <a:prstGeom prst="line">
            <a:avLst/>
          </a:prstGeom>
        </p:spPr>
        <p:style>
          <a:lnRef idx="1">
            <a:schemeClr val="accent1"/>
          </a:lnRef>
          <a:fillRef idx="0">
            <a:schemeClr val="accent1"/>
          </a:fillRef>
          <a:effectRef idx="0">
            <a:schemeClr val="accent1"/>
          </a:effectRef>
          <a:fontRef idx="minor">
            <a:schemeClr val="tx1"/>
          </a:fontRef>
        </p:style>
      </p:cxnSp>
      <p:pic>
        <p:nvPicPr>
          <p:cNvPr id="1032" name="Picture 8" descr="https://d30y9cdsu7xlg0.cloudfront.net/png/4994-200.png"/>
          <p:cNvPicPr>
            <a:picLocks noChangeAspect="1" noChangeArrowheads="1"/>
          </p:cNvPicPr>
          <p:nvPr/>
        </p:nvPicPr>
        <p:blipFill>
          <a:blip r:embed="rId6"/>
          <a:srcRect/>
          <a:stretch>
            <a:fillRect/>
          </a:stretch>
        </p:blipFill>
        <p:spPr bwMode="auto">
          <a:xfrm>
            <a:off x="145604" y="3111878"/>
            <a:ext cx="612000" cy="612000"/>
          </a:xfrm>
          <a:prstGeom prst="rect">
            <a:avLst/>
          </a:prstGeom>
          <a:noFill/>
        </p:spPr>
      </p:pic>
      <p:sp>
        <p:nvSpPr>
          <p:cNvPr id="51" name="TextBox 50"/>
          <p:cNvSpPr txBox="1"/>
          <p:nvPr/>
        </p:nvSpPr>
        <p:spPr>
          <a:xfrm>
            <a:off x="755576" y="3245222"/>
            <a:ext cx="936104" cy="400110"/>
          </a:xfrm>
          <a:prstGeom prst="rect">
            <a:avLst/>
          </a:prstGeom>
          <a:noFill/>
        </p:spPr>
        <p:txBody>
          <a:bodyPr wrap="square" rtlCol="0">
            <a:spAutoFit/>
          </a:bodyPr>
          <a:lstStyle/>
          <a:p>
            <a:r>
              <a:rPr lang="en-IN" sz="1000" dirty="0" smtClean="0"/>
              <a:t>Feedback</a:t>
            </a:r>
          </a:p>
          <a:p>
            <a:r>
              <a:rPr lang="en-IN" sz="1000" dirty="0" smtClean="0"/>
              <a:t>Control</a:t>
            </a:r>
            <a:endParaRPr lang="en-IN" sz="1000" dirty="0"/>
          </a:p>
        </p:txBody>
      </p:sp>
      <p:cxnSp>
        <p:nvCxnSpPr>
          <p:cNvPr id="52" name="Straight Connector 51"/>
          <p:cNvCxnSpPr/>
          <p:nvPr/>
        </p:nvCxnSpPr>
        <p:spPr>
          <a:xfrm>
            <a:off x="1691680" y="3075806"/>
            <a:ext cx="0" cy="576064"/>
          </a:xfrm>
          <a:prstGeom prst="line">
            <a:avLst/>
          </a:prstGeom>
        </p:spPr>
        <p:style>
          <a:lnRef idx="1">
            <a:schemeClr val="accent1"/>
          </a:lnRef>
          <a:fillRef idx="0">
            <a:schemeClr val="accent1"/>
          </a:fillRef>
          <a:effectRef idx="0">
            <a:schemeClr val="accent1"/>
          </a:effectRef>
          <a:fontRef idx="minor">
            <a:schemeClr val="tx1"/>
          </a:fontRef>
        </p:style>
      </p:cxnSp>
      <p:pic>
        <p:nvPicPr>
          <p:cNvPr id="1034" name="Picture 10" descr="http://www.jbhworldwide.com/wp-content/uploads/2014/12/url3.jpeg"/>
          <p:cNvPicPr>
            <a:picLocks noChangeAspect="1" noChangeArrowheads="1"/>
          </p:cNvPicPr>
          <p:nvPr/>
        </p:nvPicPr>
        <p:blipFill>
          <a:blip r:embed="rId7"/>
          <a:srcRect/>
          <a:stretch>
            <a:fillRect/>
          </a:stretch>
        </p:blipFill>
        <p:spPr bwMode="auto">
          <a:xfrm>
            <a:off x="143576" y="4107884"/>
            <a:ext cx="612000" cy="696114"/>
          </a:xfrm>
          <a:prstGeom prst="rect">
            <a:avLst/>
          </a:prstGeom>
          <a:noFill/>
        </p:spPr>
      </p:pic>
      <p:sp>
        <p:nvSpPr>
          <p:cNvPr id="64" name="TextBox 63"/>
          <p:cNvSpPr txBox="1"/>
          <p:nvPr/>
        </p:nvSpPr>
        <p:spPr>
          <a:xfrm>
            <a:off x="755576" y="4269745"/>
            <a:ext cx="936104" cy="246221"/>
          </a:xfrm>
          <a:prstGeom prst="rect">
            <a:avLst/>
          </a:prstGeom>
          <a:noFill/>
        </p:spPr>
        <p:txBody>
          <a:bodyPr wrap="square" rtlCol="0">
            <a:spAutoFit/>
          </a:bodyPr>
          <a:lstStyle/>
          <a:p>
            <a:r>
              <a:rPr lang="en-IN" sz="1000" dirty="0" smtClean="0"/>
              <a:t>Monitoring</a:t>
            </a:r>
            <a:endParaRPr lang="en-IN" sz="1000" dirty="0"/>
          </a:p>
        </p:txBody>
      </p:sp>
      <p:cxnSp>
        <p:nvCxnSpPr>
          <p:cNvPr id="67" name="Straight Connector 66"/>
          <p:cNvCxnSpPr/>
          <p:nvPr/>
        </p:nvCxnSpPr>
        <p:spPr>
          <a:xfrm>
            <a:off x="1678980" y="4037310"/>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641865" y="724942"/>
            <a:ext cx="973343" cy="646331"/>
          </a:xfrm>
          <a:prstGeom prst="rect">
            <a:avLst/>
          </a:prstGeom>
          <a:noFill/>
        </p:spPr>
        <p:txBody>
          <a:bodyPr wrap="none" rtlCol="0">
            <a:spAutoFit/>
          </a:bodyPr>
          <a:lstStyle/>
          <a:p>
            <a:r>
              <a:rPr lang="en-IN" sz="900" dirty="0" smtClean="0"/>
              <a:t>Model</a:t>
            </a:r>
          </a:p>
          <a:p>
            <a:r>
              <a:rPr lang="en-IN" sz="900" dirty="0" smtClean="0"/>
              <a:t>Payment Mode</a:t>
            </a:r>
          </a:p>
          <a:p>
            <a:r>
              <a:rPr lang="en-IN" sz="900" dirty="0" smtClean="0"/>
              <a:t>Fuel  Type</a:t>
            </a:r>
          </a:p>
          <a:p>
            <a:r>
              <a:rPr lang="en-IN" sz="900" dirty="0" smtClean="0"/>
              <a:t>Required Fuel </a:t>
            </a:r>
          </a:p>
        </p:txBody>
      </p:sp>
      <p:sp>
        <p:nvSpPr>
          <p:cNvPr id="70" name="TextBox 69"/>
          <p:cNvSpPr txBox="1"/>
          <p:nvPr/>
        </p:nvSpPr>
        <p:spPr>
          <a:xfrm>
            <a:off x="1645072" y="1518771"/>
            <a:ext cx="1178528" cy="507831"/>
          </a:xfrm>
          <a:prstGeom prst="rect">
            <a:avLst/>
          </a:prstGeom>
          <a:noFill/>
        </p:spPr>
        <p:txBody>
          <a:bodyPr wrap="none" rtlCol="0">
            <a:spAutoFit/>
          </a:bodyPr>
          <a:lstStyle/>
          <a:p>
            <a:r>
              <a:rPr lang="en-IN" sz="900" dirty="0" smtClean="0"/>
              <a:t>Model Identification</a:t>
            </a:r>
          </a:p>
          <a:p>
            <a:r>
              <a:rPr lang="en-IN" sz="900" dirty="0" smtClean="0"/>
              <a:t>Locating Fuel valve</a:t>
            </a:r>
          </a:p>
          <a:p>
            <a:r>
              <a:rPr lang="en-IN" sz="900" dirty="0" smtClean="0"/>
              <a:t>Locating air nozzle</a:t>
            </a:r>
          </a:p>
        </p:txBody>
      </p:sp>
      <p:sp>
        <p:nvSpPr>
          <p:cNvPr id="72" name="TextBox 71"/>
          <p:cNvSpPr txBox="1"/>
          <p:nvPr/>
        </p:nvSpPr>
        <p:spPr>
          <a:xfrm>
            <a:off x="1645072" y="2368426"/>
            <a:ext cx="1524868" cy="646331"/>
          </a:xfrm>
          <a:prstGeom prst="rect">
            <a:avLst/>
          </a:prstGeom>
          <a:noFill/>
        </p:spPr>
        <p:txBody>
          <a:bodyPr wrap="square" rtlCol="0">
            <a:spAutoFit/>
          </a:bodyPr>
          <a:lstStyle/>
          <a:p>
            <a:r>
              <a:rPr lang="en-IN" sz="900" dirty="0" smtClean="0"/>
              <a:t>Detection of Valve doors</a:t>
            </a:r>
          </a:p>
          <a:p>
            <a:r>
              <a:rPr lang="en-IN" sz="900" dirty="0" smtClean="0"/>
              <a:t>Positioning check</a:t>
            </a:r>
          </a:p>
          <a:p>
            <a:r>
              <a:rPr lang="en-IN" sz="900" dirty="0" smtClean="0"/>
              <a:t>Vehicle Positioning in Bays</a:t>
            </a:r>
          </a:p>
        </p:txBody>
      </p:sp>
      <p:sp>
        <p:nvSpPr>
          <p:cNvPr id="73" name="TextBox 72"/>
          <p:cNvSpPr txBox="1"/>
          <p:nvPr/>
        </p:nvSpPr>
        <p:spPr>
          <a:xfrm>
            <a:off x="1632372" y="4013651"/>
            <a:ext cx="1242648" cy="646331"/>
          </a:xfrm>
          <a:prstGeom prst="rect">
            <a:avLst/>
          </a:prstGeom>
          <a:noFill/>
        </p:spPr>
        <p:txBody>
          <a:bodyPr wrap="none" rtlCol="0">
            <a:spAutoFit/>
          </a:bodyPr>
          <a:lstStyle/>
          <a:p>
            <a:r>
              <a:rPr lang="en-IN" sz="900" dirty="0" smtClean="0"/>
              <a:t>Fuel Sump Check</a:t>
            </a:r>
          </a:p>
          <a:p>
            <a:r>
              <a:rPr lang="en-IN" sz="900" dirty="0" smtClean="0"/>
              <a:t>Safety monitoring</a:t>
            </a:r>
          </a:p>
          <a:p>
            <a:r>
              <a:rPr lang="en-IN" sz="900" dirty="0" smtClean="0"/>
              <a:t>Payments</a:t>
            </a:r>
          </a:p>
          <a:p>
            <a:r>
              <a:rPr lang="en-IN" sz="900" dirty="0" smtClean="0"/>
              <a:t>Condition monitoring</a:t>
            </a:r>
          </a:p>
        </p:txBody>
      </p:sp>
      <p:sp>
        <p:nvSpPr>
          <p:cNvPr id="74" name="TextBox 73"/>
          <p:cNvSpPr txBox="1"/>
          <p:nvPr/>
        </p:nvSpPr>
        <p:spPr>
          <a:xfrm>
            <a:off x="1652320" y="3021231"/>
            <a:ext cx="1018227" cy="646331"/>
          </a:xfrm>
          <a:prstGeom prst="rect">
            <a:avLst/>
          </a:prstGeom>
          <a:noFill/>
        </p:spPr>
        <p:txBody>
          <a:bodyPr wrap="none" rtlCol="0">
            <a:spAutoFit/>
          </a:bodyPr>
          <a:lstStyle/>
          <a:p>
            <a:r>
              <a:rPr lang="en-IN" sz="900" dirty="0" smtClean="0"/>
              <a:t>Actuator Control</a:t>
            </a:r>
          </a:p>
          <a:p>
            <a:r>
              <a:rPr lang="en-IN" sz="900" dirty="0" smtClean="0"/>
              <a:t>Precision Check</a:t>
            </a:r>
          </a:p>
          <a:p>
            <a:r>
              <a:rPr lang="en-IN" sz="900" dirty="0" smtClean="0"/>
              <a:t>User Interface</a:t>
            </a:r>
          </a:p>
          <a:p>
            <a:r>
              <a:rPr lang="en-IN" sz="900" dirty="0" smtClean="0"/>
              <a:t>Level Checks</a:t>
            </a:r>
          </a:p>
        </p:txBody>
      </p:sp>
      <p:cxnSp>
        <p:nvCxnSpPr>
          <p:cNvPr id="77" name="Elbow Connector 76"/>
          <p:cNvCxnSpPr>
            <a:stCxn id="68" idx="3"/>
          </p:cNvCxnSpPr>
          <p:nvPr/>
        </p:nvCxnSpPr>
        <p:spPr>
          <a:xfrm>
            <a:off x="2615208" y="1048108"/>
            <a:ext cx="732656" cy="65954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70" idx="3"/>
          </p:cNvCxnSpPr>
          <p:nvPr/>
        </p:nvCxnSpPr>
        <p:spPr>
          <a:xfrm>
            <a:off x="2823600" y="1772687"/>
            <a:ext cx="544472" cy="445998"/>
          </a:xfrm>
          <a:prstGeom prst="bentConnector3">
            <a:avLst>
              <a:gd name="adj1" fmla="val 2434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3013224" y="2715766"/>
            <a:ext cx="3600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flipV="1">
            <a:off x="2771800" y="3003798"/>
            <a:ext cx="576064" cy="28803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104"/>
          <p:cNvCxnSpPr/>
          <p:nvPr/>
        </p:nvCxnSpPr>
        <p:spPr>
          <a:xfrm flipV="1">
            <a:off x="2699792" y="3579862"/>
            <a:ext cx="648072" cy="57606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1038" name="Picture 14" descr="http://cdn.grid.fotosearch.com/CSP/CSP470/k27026572.jpg"/>
          <p:cNvPicPr>
            <a:picLocks noChangeAspect="1" noChangeArrowheads="1"/>
          </p:cNvPicPr>
          <p:nvPr/>
        </p:nvPicPr>
        <p:blipFill>
          <a:blip r:embed="rId8"/>
          <a:srcRect b="6475"/>
          <a:stretch>
            <a:fillRect/>
          </a:stretch>
        </p:blipFill>
        <p:spPr bwMode="auto">
          <a:xfrm>
            <a:off x="6168752" y="699542"/>
            <a:ext cx="952395" cy="720000"/>
          </a:xfrm>
          <a:prstGeom prst="rect">
            <a:avLst/>
          </a:prstGeom>
          <a:noFill/>
        </p:spPr>
      </p:pic>
      <p:sp>
        <p:nvSpPr>
          <p:cNvPr id="108" name="TextBox 107"/>
          <p:cNvSpPr txBox="1"/>
          <p:nvPr/>
        </p:nvSpPr>
        <p:spPr>
          <a:xfrm>
            <a:off x="7989331" y="699542"/>
            <a:ext cx="1043876" cy="646331"/>
          </a:xfrm>
          <a:prstGeom prst="rect">
            <a:avLst/>
          </a:prstGeom>
          <a:noFill/>
        </p:spPr>
        <p:txBody>
          <a:bodyPr wrap="none" rtlCol="0">
            <a:spAutoFit/>
          </a:bodyPr>
          <a:lstStyle/>
          <a:p>
            <a:r>
              <a:rPr lang="en-IN" sz="900" dirty="0" smtClean="0"/>
              <a:t>Fuel arm Control</a:t>
            </a:r>
          </a:p>
          <a:p>
            <a:r>
              <a:rPr lang="en-IN" sz="900" dirty="0" smtClean="0"/>
              <a:t>Valve Opening</a:t>
            </a:r>
          </a:p>
          <a:p>
            <a:r>
              <a:rPr lang="en-IN" sz="900" dirty="0" smtClean="0"/>
              <a:t>Pump Control</a:t>
            </a:r>
          </a:p>
          <a:p>
            <a:r>
              <a:rPr lang="en-IN" sz="900" dirty="0" smtClean="0"/>
              <a:t>Valve Closing </a:t>
            </a:r>
          </a:p>
        </p:txBody>
      </p:sp>
      <p:cxnSp>
        <p:nvCxnSpPr>
          <p:cNvPr id="110" name="Straight Connector 109"/>
          <p:cNvCxnSpPr/>
          <p:nvPr/>
        </p:nvCxnSpPr>
        <p:spPr>
          <a:xfrm>
            <a:off x="8028384" y="728570"/>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7092280" y="856259"/>
            <a:ext cx="936104" cy="246221"/>
          </a:xfrm>
          <a:prstGeom prst="rect">
            <a:avLst/>
          </a:prstGeom>
          <a:noFill/>
        </p:spPr>
        <p:txBody>
          <a:bodyPr wrap="square" rtlCol="0">
            <a:spAutoFit/>
          </a:bodyPr>
          <a:lstStyle/>
          <a:p>
            <a:r>
              <a:rPr lang="en-IN" sz="1000" dirty="0" smtClean="0"/>
              <a:t>Fuel Filling</a:t>
            </a:r>
            <a:endParaRPr lang="en-IN" sz="1000" dirty="0"/>
          </a:p>
        </p:txBody>
      </p:sp>
      <p:cxnSp>
        <p:nvCxnSpPr>
          <p:cNvPr id="114" name="Elbow Connector 113"/>
          <p:cNvCxnSpPr>
            <a:endCxn id="1038" idx="1"/>
          </p:cNvCxnSpPr>
          <p:nvPr/>
        </p:nvCxnSpPr>
        <p:spPr>
          <a:xfrm flipV="1">
            <a:off x="5652120" y="1059542"/>
            <a:ext cx="516632" cy="4320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1040" name="Picture 16" descr="http://comps.canstockphoto.com/can-stock-photo_csp0170366.jpg"/>
          <p:cNvPicPr>
            <a:picLocks noChangeAspect="1" noChangeArrowheads="1"/>
          </p:cNvPicPr>
          <p:nvPr/>
        </p:nvPicPr>
        <p:blipFill>
          <a:blip r:embed="rId9"/>
          <a:srcRect/>
          <a:stretch>
            <a:fillRect/>
          </a:stretch>
        </p:blipFill>
        <p:spPr bwMode="auto">
          <a:xfrm>
            <a:off x="6350778" y="1635646"/>
            <a:ext cx="612000" cy="858628"/>
          </a:xfrm>
          <a:prstGeom prst="rect">
            <a:avLst/>
          </a:prstGeom>
          <a:noFill/>
        </p:spPr>
      </p:pic>
      <p:sp>
        <p:nvSpPr>
          <p:cNvPr id="116" name="TextBox 115"/>
          <p:cNvSpPr txBox="1"/>
          <p:nvPr/>
        </p:nvSpPr>
        <p:spPr>
          <a:xfrm>
            <a:off x="7092280" y="1923678"/>
            <a:ext cx="936104" cy="246221"/>
          </a:xfrm>
          <a:prstGeom prst="rect">
            <a:avLst/>
          </a:prstGeom>
          <a:noFill/>
        </p:spPr>
        <p:txBody>
          <a:bodyPr wrap="square" rtlCol="0">
            <a:spAutoFit/>
          </a:bodyPr>
          <a:lstStyle/>
          <a:p>
            <a:r>
              <a:rPr lang="en-IN" sz="1000" dirty="0" smtClean="0"/>
              <a:t>Air Filling</a:t>
            </a:r>
            <a:endParaRPr lang="en-IN" sz="1000" dirty="0"/>
          </a:p>
        </p:txBody>
      </p:sp>
      <p:sp>
        <p:nvSpPr>
          <p:cNvPr id="117" name="TextBox 116"/>
          <p:cNvSpPr txBox="1"/>
          <p:nvPr/>
        </p:nvSpPr>
        <p:spPr>
          <a:xfrm>
            <a:off x="7956376" y="1810431"/>
            <a:ext cx="1178528" cy="784830"/>
          </a:xfrm>
          <a:prstGeom prst="rect">
            <a:avLst/>
          </a:prstGeom>
          <a:noFill/>
        </p:spPr>
        <p:txBody>
          <a:bodyPr wrap="none" rtlCol="0">
            <a:spAutoFit/>
          </a:bodyPr>
          <a:lstStyle/>
          <a:p>
            <a:r>
              <a:rPr lang="en-IN" sz="900" dirty="0" smtClean="0"/>
              <a:t>Arm Control</a:t>
            </a:r>
          </a:p>
          <a:p>
            <a:r>
              <a:rPr lang="en-IN" sz="900" dirty="0" smtClean="0"/>
              <a:t>Air Nozzle Opening</a:t>
            </a:r>
          </a:p>
          <a:p>
            <a:r>
              <a:rPr lang="en-IN" sz="900" dirty="0" smtClean="0"/>
              <a:t>Air Nozzle Closing</a:t>
            </a:r>
          </a:p>
          <a:p>
            <a:r>
              <a:rPr lang="en-IN" sz="900" dirty="0" smtClean="0"/>
              <a:t>Pressure Check</a:t>
            </a:r>
          </a:p>
          <a:p>
            <a:r>
              <a:rPr lang="en-IN" sz="900" dirty="0" smtClean="0"/>
              <a:t> </a:t>
            </a:r>
          </a:p>
        </p:txBody>
      </p:sp>
      <p:cxnSp>
        <p:nvCxnSpPr>
          <p:cNvPr id="118" name="Straight Connector 117"/>
          <p:cNvCxnSpPr/>
          <p:nvPr/>
        </p:nvCxnSpPr>
        <p:spPr>
          <a:xfrm>
            <a:off x="7995429" y="1853973"/>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5724128" y="2067694"/>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971600" y="4731990"/>
            <a:ext cx="1584176" cy="307777"/>
          </a:xfrm>
          <a:prstGeom prst="rect">
            <a:avLst/>
          </a:prstGeom>
          <a:noFill/>
        </p:spPr>
        <p:txBody>
          <a:bodyPr wrap="square" rtlCol="0">
            <a:spAutoFit/>
          </a:bodyPr>
          <a:lstStyle/>
          <a:p>
            <a:r>
              <a:rPr lang="en-IN" b="1" dirty="0" smtClean="0"/>
              <a:t>INPUT SIGNALS</a:t>
            </a:r>
            <a:endParaRPr lang="en-IN" b="1" dirty="0"/>
          </a:p>
        </p:txBody>
      </p:sp>
      <p:sp>
        <p:nvSpPr>
          <p:cNvPr id="130" name="TextBox 129"/>
          <p:cNvSpPr txBox="1"/>
          <p:nvPr/>
        </p:nvSpPr>
        <p:spPr>
          <a:xfrm>
            <a:off x="6732240" y="4731990"/>
            <a:ext cx="2088232" cy="307777"/>
          </a:xfrm>
          <a:prstGeom prst="rect">
            <a:avLst/>
          </a:prstGeom>
          <a:noFill/>
        </p:spPr>
        <p:txBody>
          <a:bodyPr wrap="square" rtlCol="0">
            <a:spAutoFit/>
          </a:bodyPr>
          <a:lstStyle/>
          <a:p>
            <a:r>
              <a:rPr lang="en-IN" b="1" dirty="0" smtClean="0"/>
              <a:t>OUTPUT COMMANDS</a:t>
            </a:r>
            <a:endParaRPr lang="en-IN" b="1" dirty="0"/>
          </a:p>
        </p:txBody>
      </p:sp>
      <p:cxnSp>
        <p:nvCxnSpPr>
          <p:cNvPr id="131" name="Straight Arrow Connector 130"/>
          <p:cNvCxnSpPr/>
          <p:nvPr/>
        </p:nvCxnSpPr>
        <p:spPr>
          <a:xfrm>
            <a:off x="5724128" y="3147814"/>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42" name="Picture 18" descr="http://previews.123rf.com/images/lucadp/lucadp1112/lucadp111200032/11505712-one-computer-server-with-a-cloud-shape-concept-of-remote-data-storage-3d-render--Stock-Photo.jpg"/>
          <p:cNvPicPr>
            <a:picLocks noChangeAspect="1" noChangeArrowheads="1"/>
          </p:cNvPicPr>
          <p:nvPr/>
        </p:nvPicPr>
        <p:blipFill>
          <a:blip r:embed="rId10"/>
          <a:srcRect/>
          <a:stretch>
            <a:fillRect/>
          </a:stretch>
        </p:blipFill>
        <p:spPr bwMode="auto">
          <a:xfrm>
            <a:off x="6372200" y="2843582"/>
            <a:ext cx="610242" cy="637200"/>
          </a:xfrm>
          <a:prstGeom prst="rect">
            <a:avLst/>
          </a:prstGeom>
          <a:noFill/>
        </p:spPr>
      </p:pic>
      <p:sp>
        <p:nvSpPr>
          <p:cNvPr id="132" name="TextBox 131"/>
          <p:cNvSpPr txBox="1"/>
          <p:nvPr/>
        </p:nvSpPr>
        <p:spPr>
          <a:xfrm>
            <a:off x="7092280" y="2980287"/>
            <a:ext cx="936104" cy="400110"/>
          </a:xfrm>
          <a:prstGeom prst="rect">
            <a:avLst/>
          </a:prstGeom>
          <a:noFill/>
        </p:spPr>
        <p:txBody>
          <a:bodyPr wrap="square" rtlCol="0">
            <a:spAutoFit/>
          </a:bodyPr>
          <a:lstStyle/>
          <a:p>
            <a:r>
              <a:rPr lang="en-IN" sz="1000" dirty="0" smtClean="0"/>
              <a:t>Data  Storage</a:t>
            </a:r>
            <a:endParaRPr lang="en-IN" sz="1000" dirty="0"/>
          </a:p>
        </p:txBody>
      </p:sp>
      <p:sp>
        <p:nvSpPr>
          <p:cNvPr id="133" name="TextBox 132"/>
          <p:cNvSpPr txBox="1"/>
          <p:nvPr/>
        </p:nvSpPr>
        <p:spPr>
          <a:xfrm>
            <a:off x="7956376" y="2867040"/>
            <a:ext cx="1187624" cy="923330"/>
          </a:xfrm>
          <a:prstGeom prst="rect">
            <a:avLst/>
          </a:prstGeom>
          <a:noFill/>
        </p:spPr>
        <p:txBody>
          <a:bodyPr wrap="square" rtlCol="0">
            <a:spAutoFit/>
          </a:bodyPr>
          <a:lstStyle/>
          <a:p>
            <a:r>
              <a:rPr lang="en-IN" sz="900" dirty="0" smtClean="0"/>
              <a:t>Payment  information</a:t>
            </a:r>
          </a:p>
          <a:p>
            <a:r>
              <a:rPr lang="en-IN" sz="900" dirty="0" smtClean="0"/>
              <a:t>User Information</a:t>
            </a:r>
          </a:p>
          <a:p>
            <a:r>
              <a:rPr lang="en-IN" sz="900" dirty="0" smtClean="0"/>
              <a:t>Status for Monitoring</a:t>
            </a:r>
          </a:p>
          <a:p>
            <a:r>
              <a:rPr lang="en-IN" sz="900" dirty="0" smtClean="0"/>
              <a:t> </a:t>
            </a:r>
          </a:p>
        </p:txBody>
      </p:sp>
      <p:cxnSp>
        <p:nvCxnSpPr>
          <p:cNvPr id="134" name="Straight Connector 133"/>
          <p:cNvCxnSpPr/>
          <p:nvPr/>
        </p:nvCxnSpPr>
        <p:spPr>
          <a:xfrm>
            <a:off x="7996485" y="2859782"/>
            <a:ext cx="0" cy="792088"/>
          </a:xfrm>
          <a:prstGeom prst="line">
            <a:avLst/>
          </a:prstGeom>
        </p:spPr>
        <p:style>
          <a:lnRef idx="1">
            <a:schemeClr val="accent1"/>
          </a:lnRef>
          <a:fillRef idx="0">
            <a:schemeClr val="accent1"/>
          </a:fillRef>
          <a:effectRef idx="0">
            <a:schemeClr val="accent1"/>
          </a:effectRef>
          <a:fontRef idx="minor">
            <a:schemeClr val="tx1"/>
          </a:fontRef>
        </p:style>
      </p:cxnSp>
      <p:pic>
        <p:nvPicPr>
          <p:cNvPr id="1044" name="Picture 20" descr="http://comps.canstockphoto.com/can-stock-photo_csp22815882.jpg"/>
          <p:cNvPicPr>
            <a:picLocks noChangeAspect="1" noChangeArrowheads="1"/>
          </p:cNvPicPr>
          <p:nvPr/>
        </p:nvPicPr>
        <p:blipFill>
          <a:blip r:embed="rId11"/>
          <a:srcRect l="-3001" r="-7494" b="4225"/>
          <a:stretch>
            <a:fillRect/>
          </a:stretch>
        </p:blipFill>
        <p:spPr bwMode="auto">
          <a:xfrm>
            <a:off x="6422786" y="3846374"/>
            <a:ext cx="612000" cy="554042"/>
          </a:xfrm>
          <a:prstGeom prst="rect">
            <a:avLst/>
          </a:prstGeom>
          <a:noFill/>
        </p:spPr>
      </p:pic>
      <p:cxnSp>
        <p:nvCxnSpPr>
          <p:cNvPr id="141" name="Elbow Connector 140"/>
          <p:cNvCxnSpPr/>
          <p:nvPr/>
        </p:nvCxnSpPr>
        <p:spPr>
          <a:xfrm>
            <a:off x="5724128" y="3651870"/>
            <a:ext cx="720080" cy="50405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7099202" y="3910874"/>
            <a:ext cx="936104" cy="400110"/>
          </a:xfrm>
          <a:prstGeom prst="rect">
            <a:avLst/>
          </a:prstGeom>
          <a:noFill/>
        </p:spPr>
        <p:txBody>
          <a:bodyPr wrap="square" rtlCol="0">
            <a:spAutoFit/>
          </a:bodyPr>
          <a:lstStyle/>
          <a:p>
            <a:r>
              <a:rPr lang="en-IN" sz="1000" dirty="0" smtClean="0"/>
              <a:t>Safety System</a:t>
            </a:r>
            <a:endParaRPr lang="en-IN" sz="1000" dirty="0"/>
          </a:p>
        </p:txBody>
      </p:sp>
      <p:sp>
        <p:nvSpPr>
          <p:cNvPr id="144" name="TextBox 143"/>
          <p:cNvSpPr txBox="1"/>
          <p:nvPr/>
        </p:nvSpPr>
        <p:spPr>
          <a:xfrm>
            <a:off x="7963298" y="3797627"/>
            <a:ext cx="1165704" cy="646331"/>
          </a:xfrm>
          <a:prstGeom prst="rect">
            <a:avLst/>
          </a:prstGeom>
          <a:noFill/>
        </p:spPr>
        <p:txBody>
          <a:bodyPr wrap="none" rtlCol="0">
            <a:spAutoFit/>
          </a:bodyPr>
          <a:lstStyle/>
          <a:p>
            <a:r>
              <a:rPr lang="en-IN" sz="900" dirty="0" smtClean="0"/>
              <a:t>Alarm Signals</a:t>
            </a:r>
          </a:p>
          <a:p>
            <a:r>
              <a:rPr lang="en-IN" sz="900" dirty="0" smtClean="0"/>
              <a:t>Safety Alert</a:t>
            </a:r>
          </a:p>
          <a:p>
            <a:r>
              <a:rPr lang="en-IN" sz="900" dirty="0" smtClean="0"/>
              <a:t>Component Failure</a:t>
            </a:r>
          </a:p>
          <a:p>
            <a:r>
              <a:rPr lang="en-IN" sz="900" dirty="0" smtClean="0"/>
              <a:t>Information</a:t>
            </a:r>
          </a:p>
        </p:txBody>
      </p:sp>
      <p:cxnSp>
        <p:nvCxnSpPr>
          <p:cNvPr id="145" name="Straight Connector 144"/>
          <p:cNvCxnSpPr/>
          <p:nvPr/>
        </p:nvCxnSpPr>
        <p:spPr>
          <a:xfrm>
            <a:off x="8002351" y="3833911"/>
            <a:ext cx="0" cy="5760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35925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CONTROL  SYSTEM - FEATURES</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sp>
        <p:nvSpPr>
          <p:cNvPr id="54" name="TextBox 53"/>
          <p:cNvSpPr txBox="1"/>
          <p:nvPr/>
        </p:nvSpPr>
        <p:spPr>
          <a:xfrm>
            <a:off x="179512" y="699542"/>
            <a:ext cx="2645276" cy="307777"/>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IN" dirty="0" smtClean="0"/>
              <a:t>FUEL FILLING CONTROLLER</a:t>
            </a:r>
            <a:endParaRPr lang="en-IN" dirty="0"/>
          </a:p>
        </p:txBody>
      </p:sp>
      <p:sp>
        <p:nvSpPr>
          <p:cNvPr id="55" name="TextBox 54"/>
          <p:cNvSpPr txBox="1"/>
          <p:nvPr/>
        </p:nvSpPr>
        <p:spPr>
          <a:xfrm>
            <a:off x="3420434" y="679797"/>
            <a:ext cx="2486578" cy="307777"/>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IN" dirty="0" smtClean="0"/>
              <a:t>AIR FILLING CONTROLLER</a:t>
            </a:r>
            <a:endParaRPr lang="en-IN" dirty="0"/>
          </a:p>
        </p:txBody>
      </p:sp>
      <p:sp>
        <p:nvSpPr>
          <p:cNvPr id="56" name="TextBox 55"/>
          <p:cNvSpPr txBox="1"/>
          <p:nvPr/>
        </p:nvSpPr>
        <p:spPr>
          <a:xfrm>
            <a:off x="6423788" y="679797"/>
            <a:ext cx="2568332" cy="307777"/>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IN" dirty="0" smtClean="0"/>
              <a:t>ACTUATORS CONTROLLER</a:t>
            </a:r>
            <a:endParaRPr lang="en-IN" dirty="0"/>
          </a:p>
        </p:txBody>
      </p:sp>
      <p:graphicFrame>
        <p:nvGraphicFramePr>
          <p:cNvPr id="57" name="Table 56"/>
          <p:cNvGraphicFramePr>
            <a:graphicFrameLocks noGrp="1"/>
          </p:cNvGraphicFramePr>
          <p:nvPr/>
        </p:nvGraphicFramePr>
        <p:xfrm>
          <a:off x="3419872" y="1131590"/>
          <a:ext cx="2471936" cy="3103880"/>
        </p:xfrm>
        <a:graphic>
          <a:graphicData uri="http://schemas.openxmlformats.org/drawingml/2006/table">
            <a:tbl>
              <a:tblPr firstRow="1" bandRow="1">
                <a:tableStyleId>{C083E6E3-FA7D-4D7B-A595-EF9225AFEA82}</a:tableStyleId>
              </a:tblPr>
              <a:tblGrid>
                <a:gridCol w="2471936"/>
              </a:tblGrid>
              <a:tr h="370840">
                <a:tc>
                  <a:txBody>
                    <a:bodyPr/>
                    <a:lstStyle/>
                    <a:p>
                      <a:pPr algn="ctr"/>
                      <a:r>
                        <a:rPr lang="en-IN" dirty="0" smtClean="0"/>
                        <a:t>MICRO</a:t>
                      </a:r>
                      <a:r>
                        <a:rPr lang="en-IN" baseline="0" dirty="0" smtClean="0"/>
                        <a:t>LOGIX 1000</a:t>
                      </a:r>
                      <a:endParaRPr lang="en-IN" dirty="0"/>
                    </a:p>
                  </a:txBody>
                  <a:tcPr/>
                </a:tc>
              </a:tr>
              <a:tr h="370840">
                <a:tc>
                  <a:txBody>
                    <a:bodyPr/>
                    <a:lstStyle/>
                    <a:p>
                      <a:r>
                        <a:rPr lang="en-US" dirty="0" smtClean="0"/>
                        <a:t>Allen – Bradley</a:t>
                      </a:r>
                      <a:r>
                        <a:rPr lang="en-US" baseline="0" dirty="0" smtClean="0"/>
                        <a:t> Make</a:t>
                      </a:r>
                      <a:endParaRPr lang="en-IN" dirty="0"/>
                    </a:p>
                  </a:txBody>
                  <a:tcPr/>
                </a:tc>
              </a:tr>
              <a:tr h="370840">
                <a:tc>
                  <a:txBody>
                    <a:bodyPr/>
                    <a:lstStyle/>
                    <a:p>
                      <a:r>
                        <a:rPr lang="en-US" dirty="0" smtClean="0"/>
                        <a:t>Input</a:t>
                      </a:r>
                      <a:r>
                        <a:rPr lang="en-US" baseline="0" dirty="0" smtClean="0"/>
                        <a:t> – 4 to 20 </a:t>
                      </a:r>
                      <a:r>
                        <a:rPr lang="en-US" baseline="0" dirty="0" err="1" smtClean="0"/>
                        <a:t>mA</a:t>
                      </a:r>
                      <a:r>
                        <a:rPr lang="en-US" baseline="0" dirty="0" smtClean="0"/>
                        <a:t> Analog </a:t>
                      </a:r>
                      <a:endParaRPr lang="en-IN" dirty="0"/>
                    </a:p>
                  </a:txBody>
                  <a:tcPr/>
                </a:tc>
              </a:tr>
              <a:tr h="370840">
                <a:tc>
                  <a:txBody>
                    <a:bodyPr/>
                    <a:lstStyle/>
                    <a:p>
                      <a:r>
                        <a:rPr lang="en-US" dirty="0" smtClean="0"/>
                        <a:t>Output – Digital Signal</a:t>
                      </a:r>
                      <a:r>
                        <a:rPr lang="en-US" baseline="0" dirty="0" smtClean="0"/>
                        <a:t> to Compressor Unit</a:t>
                      </a:r>
                      <a:endParaRPr lang="en-IN" dirty="0"/>
                    </a:p>
                  </a:txBody>
                  <a:tcPr/>
                </a:tc>
              </a:tr>
              <a:tr h="370840">
                <a:tc>
                  <a:txBody>
                    <a:bodyPr/>
                    <a:lstStyle/>
                    <a:p>
                      <a:r>
                        <a:rPr lang="en-US" dirty="0" smtClean="0"/>
                        <a:t>To Use Smart Pressure Transducer</a:t>
                      </a:r>
                      <a:r>
                        <a:rPr lang="en-US" baseline="0" dirty="0" smtClean="0"/>
                        <a:t> to convert Pressure to Current</a:t>
                      </a:r>
                      <a:endParaRPr lang="en-IN" dirty="0"/>
                    </a:p>
                  </a:txBody>
                  <a:tcPr/>
                </a:tc>
              </a:tr>
              <a:tr h="370840">
                <a:tc>
                  <a:txBody>
                    <a:bodyPr/>
                    <a:lstStyle/>
                    <a:p>
                      <a:r>
                        <a:rPr lang="en-US" dirty="0" smtClean="0"/>
                        <a:t>RS232 Connectivity</a:t>
                      </a:r>
                      <a:endParaRPr lang="en-IN" dirty="0"/>
                    </a:p>
                  </a:txBody>
                  <a:tcPr/>
                </a:tc>
              </a:tr>
              <a:tr h="370840">
                <a:tc>
                  <a:txBody>
                    <a:bodyPr/>
                    <a:lstStyle/>
                    <a:p>
                      <a:r>
                        <a:rPr lang="en-US" dirty="0" smtClean="0"/>
                        <a:t>Involves</a:t>
                      </a:r>
                      <a:r>
                        <a:rPr lang="en-US" baseline="0" dirty="0" smtClean="0"/>
                        <a:t> Closed loop control</a:t>
                      </a:r>
                      <a:endParaRPr lang="en-IN" dirty="0"/>
                    </a:p>
                  </a:txBody>
                  <a:tcPr/>
                </a:tc>
              </a:tr>
            </a:tbl>
          </a:graphicData>
        </a:graphic>
      </p:graphicFrame>
      <p:graphicFrame>
        <p:nvGraphicFramePr>
          <p:cNvPr id="59" name="Table 58"/>
          <p:cNvGraphicFramePr>
            <a:graphicFrameLocks noGrp="1"/>
          </p:cNvGraphicFramePr>
          <p:nvPr/>
        </p:nvGraphicFramePr>
        <p:xfrm>
          <a:off x="256322" y="1146104"/>
          <a:ext cx="2471936" cy="3081829"/>
        </p:xfrm>
        <a:graphic>
          <a:graphicData uri="http://schemas.openxmlformats.org/drawingml/2006/table">
            <a:tbl>
              <a:tblPr firstRow="1" bandRow="1">
                <a:tableStyleId>{C083E6E3-FA7D-4D7B-A595-EF9225AFEA82}</a:tableStyleId>
              </a:tblPr>
              <a:tblGrid>
                <a:gridCol w="2471936"/>
              </a:tblGrid>
              <a:tr h="376210">
                <a:tc>
                  <a:txBody>
                    <a:bodyPr/>
                    <a:lstStyle/>
                    <a:p>
                      <a:pPr algn="ctr"/>
                      <a:r>
                        <a:rPr lang="en-US" dirty="0" smtClean="0"/>
                        <a:t>PTS</a:t>
                      </a:r>
                      <a:r>
                        <a:rPr lang="en-US" baseline="0" dirty="0" smtClean="0"/>
                        <a:t> CONTROLLER</a:t>
                      </a:r>
                      <a:endParaRPr lang="en-IN" dirty="0"/>
                    </a:p>
                  </a:txBody>
                  <a:tcPr/>
                </a:tc>
              </a:tr>
              <a:tr h="376210">
                <a:tc>
                  <a:txBody>
                    <a:bodyPr/>
                    <a:lstStyle/>
                    <a:p>
                      <a:r>
                        <a:rPr lang="en-US" dirty="0" err="1" smtClean="0"/>
                        <a:t>Technotrade</a:t>
                      </a:r>
                      <a:r>
                        <a:rPr lang="en-US" baseline="0" dirty="0" smtClean="0"/>
                        <a:t> Ltd - Make</a:t>
                      </a:r>
                      <a:endParaRPr lang="en-IN" dirty="0"/>
                    </a:p>
                  </a:txBody>
                  <a:tcPr/>
                </a:tc>
              </a:tr>
              <a:tr h="525663">
                <a:tc>
                  <a:txBody>
                    <a:bodyPr/>
                    <a:lstStyle/>
                    <a:p>
                      <a:r>
                        <a:rPr lang="en-US" dirty="0" smtClean="0"/>
                        <a:t>Fuel Pump Control and Automatic Tank Gauge</a:t>
                      </a:r>
                      <a:endParaRPr lang="en-IN" dirty="0"/>
                    </a:p>
                  </a:txBody>
                  <a:tcPr/>
                </a:tc>
              </a:tr>
              <a:tr h="376210">
                <a:tc>
                  <a:txBody>
                    <a:bodyPr/>
                    <a:lstStyle/>
                    <a:p>
                      <a:r>
                        <a:rPr lang="en-US" dirty="0" smtClean="0"/>
                        <a:t>Voltage – 12 V DC</a:t>
                      </a:r>
                      <a:r>
                        <a:rPr lang="en-US" baseline="0" dirty="0" smtClean="0"/>
                        <a:t> </a:t>
                      </a:r>
                      <a:endParaRPr lang="en-IN" dirty="0"/>
                    </a:p>
                  </a:txBody>
                  <a:tcPr/>
                </a:tc>
              </a:tr>
              <a:tr h="525663">
                <a:tc>
                  <a:txBody>
                    <a:bodyPr/>
                    <a:lstStyle/>
                    <a:p>
                      <a:r>
                        <a:rPr lang="en-US" dirty="0" smtClean="0"/>
                        <a:t>Supported</a:t>
                      </a:r>
                      <a:r>
                        <a:rPr lang="en-US" baseline="0" dirty="0" smtClean="0"/>
                        <a:t> with Communication protocols</a:t>
                      </a:r>
                      <a:endParaRPr lang="en-IN" dirty="0"/>
                    </a:p>
                  </a:txBody>
                  <a:tcPr/>
                </a:tc>
              </a:tr>
              <a:tr h="525663">
                <a:tc>
                  <a:txBody>
                    <a:bodyPr/>
                    <a:lstStyle/>
                    <a:p>
                      <a:r>
                        <a:rPr lang="en-US" dirty="0" smtClean="0"/>
                        <a:t>Graphic User Interface</a:t>
                      </a:r>
                      <a:r>
                        <a:rPr lang="en-US" baseline="0" dirty="0" smtClean="0"/>
                        <a:t> feature</a:t>
                      </a:r>
                      <a:endParaRPr lang="en-IN" dirty="0"/>
                    </a:p>
                  </a:txBody>
                  <a:tcPr/>
                </a:tc>
              </a:tr>
              <a:tr h="376210">
                <a:tc>
                  <a:txBody>
                    <a:bodyPr/>
                    <a:lstStyle/>
                    <a:p>
                      <a:r>
                        <a:rPr lang="en-US" dirty="0" smtClean="0"/>
                        <a:t>Global Compatibility</a:t>
                      </a:r>
                      <a:endParaRPr lang="en-IN" dirty="0"/>
                    </a:p>
                  </a:txBody>
                  <a:tcPr/>
                </a:tc>
              </a:tr>
            </a:tbl>
          </a:graphicData>
        </a:graphic>
      </p:graphicFrame>
      <p:graphicFrame>
        <p:nvGraphicFramePr>
          <p:cNvPr id="60" name="Table 59"/>
          <p:cNvGraphicFramePr>
            <a:graphicFrameLocks noGrp="1"/>
          </p:cNvGraphicFramePr>
          <p:nvPr/>
        </p:nvGraphicFramePr>
        <p:xfrm>
          <a:off x="6420544" y="1110323"/>
          <a:ext cx="2471936" cy="3119120"/>
        </p:xfrm>
        <a:graphic>
          <a:graphicData uri="http://schemas.openxmlformats.org/drawingml/2006/table">
            <a:tbl>
              <a:tblPr firstRow="1" bandRow="1">
                <a:tableStyleId>{C083E6E3-FA7D-4D7B-A595-EF9225AFEA82}</a:tableStyleId>
              </a:tblPr>
              <a:tblGrid>
                <a:gridCol w="2471936"/>
              </a:tblGrid>
              <a:tr h="282024">
                <a:tc>
                  <a:txBody>
                    <a:bodyPr/>
                    <a:lstStyle/>
                    <a:p>
                      <a:pPr algn="ctr" fontAlgn="base"/>
                      <a:r>
                        <a:rPr lang="en-IN" sz="1400" b="1" i="0" u="none" strike="noStrike" cap="none" dirty="0" smtClean="0">
                          <a:solidFill>
                            <a:schemeClr val="tx1"/>
                          </a:solidFill>
                          <a:latin typeface="+mn-lt"/>
                          <a:ea typeface="+mn-ea"/>
                          <a:cs typeface="+mn-cs"/>
                          <a:sym typeface="Arial"/>
                        </a:rPr>
                        <a:t>ACT165DL Driver</a:t>
                      </a:r>
                    </a:p>
                  </a:txBody>
                  <a:tcPr/>
                </a:tc>
              </a:tr>
              <a:tr h="284768">
                <a:tc>
                  <a:txBody>
                    <a:bodyPr/>
                    <a:lstStyle/>
                    <a:p>
                      <a:r>
                        <a:rPr lang="en-US" dirty="0" err="1" smtClean="0"/>
                        <a:t>Aerotech</a:t>
                      </a:r>
                      <a:r>
                        <a:rPr lang="en-US" baseline="0" dirty="0" smtClean="0"/>
                        <a:t> Make</a:t>
                      </a:r>
                      <a:endParaRPr lang="en-IN" dirty="0"/>
                    </a:p>
                  </a:txBody>
                  <a:tcPr/>
                </a:tc>
              </a:tr>
              <a:tr h="370840">
                <a:tc>
                  <a:txBody>
                    <a:bodyPr/>
                    <a:lstStyle/>
                    <a:p>
                      <a:r>
                        <a:rPr lang="en-IN" sz="1400" b="0" i="0" u="none" strike="noStrike" cap="none" dirty="0" smtClean="0">
                          <a:solidFill>
                            <a:schemeClr val="tx1"/>
                          </a:solidFill>
                          <a:latin typeface="+mn-lt"/>
                          <a:ea typeface="+mn-ea"/>
                          <a:cs typeface="+mn-cs"/>
                          <a:sym typeface="Arial"/>
                        </a:rPr>
                        <a:t>Super-smooth velocity and position control</a:t>
                      </a:r>
                      <a:endParaRPr lang="en-IN" dirty="0"/>
                    </a:p>
                  </a:txBody>
                  <a:tcPr/>
                </a:tc>
              </a:tr>
              <a:tr h="370840">
                <a:tc>
                  <a:txBody>
                    <a:bodyPr/>
                    <a:lstStyle/>
                    <a:p>
                      <a:r>
                        <a:rPr lang="en-US" dirty="0" smtClean="0"/>
                        <a:t>Tested</a:t>
                      </a:r>
                      <a:r>
                        <a:rPr lang="en-US" baseline="0" dirty="0" smtClean="0"/>
                        <a:t> and Proven system</a:t>
                      </a:r>
                      <a:endParaRPr lang="en-IN" dirty="0"/>
                    </a:p>
                  </a:txBody>
                  <a:tcPr/>
                </a:tc>
              </a:tr>
              <a:tr h="370840">
                <a:tc>
                  <a:txBody>
                    <a:bodyPr/>
                    <a:lstStyle/>
                    <a:p>
                      <a:r>
                        <a:rPr lang="en-US" dirty="0" smtClean="0"/>
                        <a:t>Used in Robotic arms</a:t>
                      </a:r>
                    </a:p>
                  </a:txBody>
                  <a:tcPr/>
                </a:tc>
              </a:tr>
              <a:tr h="370840">
                <a:tc>
                  <a:txBody>
                    <a:bodyPr/>
                    <a:lstStyle/>
                    <a:p>
                      <a:r>
                        <a:rPr lang="en-US" dirty="0" smtClean="0"/>
                        <a:t>Flexibility</a:t>
                      </a:r>
                      <a:r>
                        <a:rPr lang="en-US" baseline="0" dirty="0" smtClean="0"/>
                        <a:t> in controlling the parameters like speed, torque through user interface</a:t>
                      </a:r>
                      <a:endParaRPr lang="en-IN" dirty="0"/>
                    </a:p>
                  </a:txBody>
                  <a:tcPr/>
                </a:tc>
              </a:tr>
              <a:tr h="436880">
                <a:tc>
                  <a:txBody>
                    <a:bodyPr/>
                    <a:lstStyle/>
                    <a:p>
                      <a:r>
                        <a:rPr lang="en-US" dirty="0" smtClean="0"/>
                        <a:t>Maximum</a:t>
                      </a:r>
                      <a:r>
                        <a:rPr lang="en-US" baseline="0" dirty="0" smtClean="0"/>
                        <a:t> speed at full load – 5m/s</a:t>
                      </a:r>
                      <a:endParaRPr lang="en-IN" dirty="0"/>
                    </a:p>
                  </a:txBody>
                  <a:tcPr/>
                </a:tc>
              </a:tr>
            </a:tbl>
          </a:graphicData>
        </a:graphic>
      </p:graphicFrame>
      <p:sp>
        <p:nvSpPr>
          <p:cNvPr id="61" name="TextBox 60"/>
          <p:cNvSpPr txBox="1"/>
          <p:nvPr/>
        </p:nvSpPr>
        <p:spPr>
          <a:xfrm>
            <a:off x="230254" y="4443958"/>
            <a:ext cx="871296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i="1" dirty="0" smtClean="0"/>
              <a:t>Integration of all these Controllers through a common platform to reduce processing time is being looked into</a:t>
            </a:r>
            <a:endParaRPr lang="en-IN" i="1" dirty="0"/>
          </a:p>
        </p:txBody>
      </p:sp>
    </p:spTree>
    <p:extLst>
      <p:ext uri="{BB962C8B-B14F-4D97-AF65-F5344CB8AC3E}">
        <p14:creationId xmlns="" xmlns:p14="http://schemas.microsoft.com/office/powerpoint/2010/main" val="2735925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p:nvPr/>
        </p:nvSpPr>
        <p:spPr>
          <a:xfrm>
            <a:off x="4220329" y="771550"/>
            <a:ext cx="792088" cy="765956"/>
          </a:xfrm>
          <a:prstGeom prst="ellipse">
            <a:avLst/>
          </a:prstGeom>
        </p:spPr>
        <p:style>
          <a:lnRef idx="1">
            <a:schemeClr val="accent4"/>
          </a:lnRef>
          <a:fillRef idx="2">
            <a:schemeClr val="accent4"/>
          </a:fillRef>
          <a:effectRef idx="1">
            <a:schemeClr val="accent4"/>
          </a:effectRef>
          <a:fontRef idx="minor">
            <a:schemeClr val="dk1"/>
          </a:fontRef>
        </p:style>
      </p:sp>
      <p:sp>
        <p:nvSpPr>
          <p:cNvPr id="2" name="Shape 91"/>
          <p:cNvSpPr txBox="1">
            <a:spLocks/>
          </p:cNvSpPr>
          <p:nvPr/>
        </p:nvSpPr>
        <p:spPr>
          <a:xfrm>
            <a:off x="107504" y="123478"/>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OVERALL COST</a:t>
            </a:r>
            <a:r>
              <a:rPr lang="en-GB" sz="2700" b="1" noProof="0" dirty="0" smtClean="0">
                <a:solidFill>
                  <a:srgbClr val="E5DFEC"/>
                </a:solidFill>
                <a:latin typeface="Calibri"/>
                <a:ea typeface="Calibri"/>
                <a:cs typeface="Calibri"/>
                <a:sym typeface="Calibri"/>
              </a:rPr>
              <a:t> ESTIMATION</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graphicFrame>
        <p:nvGraphicFramePr>
          <p:cNvPr id="16" name="Diagram 15"/>
          <p:cNvGraphicFramePr/>
          <p:nvPr>
            <p:extLst>
              <p:ext uri="{D42A27DB-BD31-4B8C-83A1-F6EECF244321}">
                <p14:modId xmlns:p14="http://schemas.microsoft.com/office/powerpoint/2010/main" xmlns="" val="505393410"/>
              </p:ext>
            </p:extLst>
          </p:nvPr>
        </p:nvGraphicFramePr>
        <p:xfrm>
          <a:off x="755577" y="960924"/>
          <a:ext cx="2832448" cy="416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Diagram 16"/>
          <p:cNvGraphicFramePr/>
          <p:nvPr>
            <p:extLst>
              <p:ext uri="{D42A27DB-BD31-4B8C-83A1-F6EECF244321}">
                <p14:modId xmlns:p14="http://schemas.microsoft.com/office/powerpoint/2010/main" xmlns="" val="1829689950"/>
              </p:ext>
            </p:extLst>
          </p:nvPr>
        </p:nvGraphicFramePr>
        <p:xfrm>
          <a:off x="755577" y="1919914"/>
          <a:ext cx="2832449" cy="460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p:cNvGraphicFramePr/>
          <p:nvPr>
            <p:extLst>
              <p:ext uri="{D42A27DB-BD31-4B8C-83A1-F6EECF244321}">
                <p14:modId xmlns:p14="http://schemas.microsoft.com/office/powerpoint/2010/main" xmlns="" val="1470348366"/>
              </p:ext>
            </p:extLst>
          </p:nvPr>
        </p:nvGraphicFramePr>
        <p:xfrm>
          <a:off x="683568" y="3028281"/>
          <a:ext cx="2904457" cy="38405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9" name="Diagram 18"/>
          <p:cNvGraphicFramePr/>
          <p:nvPr>
            <p:extLst>
              <p:ext uri="{D42A27DB-BD31-4B8C-83A1-F6EECF244321}">
                <p14:modId xmlns:p14="http://schemas.microsoft.com/office/powerpoint/2010/main" xmlns="" val="730381224"/>
              </p:ext>
            </p:extLst>
          </p:nvPr>
        </p:nvGraphicFramePr>
        <p:xfrm>
          <a:off x="683569" y="4258804"/>
          <a:ext cx="2904456" cy="30777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0" name="Oval 39"/>
          <p:cNvSpPr/>
          <p:nvPr/>
        </p:nvSpPr>
        <p:spPr>
          <a:xfrm>
            <a:off x="4216996" y="4062525"/>
            <a:ext cx="792088" cy="765956"/>
          </a:xfrm>
          <a:prstGeom prst="ellipse">
            <a:avLst/>
          </a:prstGeom>
        </p:spPr>
        <p:style>
          <a:lnRef idx="1">
            <a:schemeClr val="accent4"/>
          </a:lnRef>
          <a:fillRef idx="2">
            <a:schemeClr val="accent4"/>
          </a:fillRef>
          <a:effectRef idx="1">
            <a:schemeClr val="accent4"/>
          </a:effectRef>
          <a:fontRef idx="minor">
            <a:schemeClr val="dk1"/>
          </a:fontRef>
        </p:style>
      </p:sp>
      <p:sp>
        <p:nvSpPr>
          <p:cNvPr id="60" name="Right Arrow 59"/>
          <p:cNvSpPr/>
          <p:nvPr/>
        </p:nvSpPr>
        <p:spPr>
          <a:xfrm>
            <a:off x="3779913" y="1167037"/>
            <a:ext cx="288032" cy="13305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1" name="Right Arrow 60"/>
          <p:cNvSpPr/>
          <p:nvPr/>
        </p:nvSpPr>
        <p:spPr>
          <a:xfrm>
            <a:off x="3779913" y="2103141"/>
            <a:ext cx="288032" cy="13305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2" name="Right Arrow 61"/>
          <p:cNvSpPr/>
          <p:nvPr/>
        </p:nvSpPr>
        <p:spPr>
          <a:xfrm>
            <a:off x="3779913" y="3153783"/>
            <a:ext cx="288032" cy="13305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4" name="Right Arrow 63"/>
          <p:cNvSpPr/>
          <p:nvPr/>
        </p:nvSpPr>
        <p:spPr>
          <a:xfrm>
            <a:off x="3779913" y="4361521"/>
            <a:ext cx="288032" cy="1330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8" name="Oval 67"/>
          <p:cNvSpPr/>
          <p:nvPr/>
        </p:nvSpPr>
        <p:spPr>
          <a:xfrm>
            <a:off x="4220329" y="1855443"/>
            <a:ext cx="792088" cy="765956"/>
          </a:xfrm>
          <a:prstGeom prst="ellipse">
            <a:avLst/>
          </a:prstGeom>
        </p:spPr>
        <p:style>
          <a:lnRef idx="1">
            <a:schemeClr val="accent4"/>
          </a:lnRef>
          <a:fillRef idx="2">
            <a:schemeClr val="accent4"/>
          </a:fillRef>
          <a:effectRef idx="1">
            <a:schemeClr val="accent4"/>
          </a:effectRef>
          <a:fontRef idx="minor">
            <a:schemeClr val="dk1"/>
          </a:fontRef>
        </p:style>
      </p:sp>
      <p:sp>
        <p:nvSpPr>
          <p:cNvPr id="69" name="Oval 68"/>
          <p:cNvSpPr/>
          <p:nvPr/>
        </p:nvSpPr>
        <p:spPr>
          <a:xfrm>
            <a:off x="4220329" y="2966507"/>
            <a:ext cx="792088" cy="765956"/>
          </a:xfrm>
          <a:prstGeom prst="ellipse">
            <a:avLst/>
          </a:prstGeom>
        </p:spPr>
        <p:style>
          <a:lnRef idx="1">
            <a:schemeClr val="accent4"/>
          </a:lnRef>
          <a:fillRef idx="2">
            <a:schemeClr val="accent4"/>
          </a:fillRef>
          <a:effectRef idx="1">
            <a:schemeClr val="accent4"/>
          </a:effectRef>
          <a:fontRef idx="minor">
            <a:schemeClr val="dk1"/>
          </a:fontRef>
        </p:style>
      </p:sp>
      <p:sp>
        <p:nvSpPr>
          <p:cNvPr id="71" name="TextBox 70"/>
          <p:cNvSpPr txBox="1"/>
          <p:nvPr/>
        </p:nvSpPr>
        <p:spPr>
          <a:xfrm>
            <a:off x="4326807" y="1059315"/>
            <a:ext cx="749250" cy="215444"/>
          </a:xfrm>
          <a:prstGeom prst="rect">
            <a:avLst/>
          </a:prstGeom>
          <a:noFill/>
        </p:spPr>
        <p:txBody>
          <a:bodyPr wrap="square" rtlCol="0">
            <a:spAutoFit/>
          </a:bodyPr>
          <a:lstStyle/>
          <a:p>
            <a:r>
              <a:rPr lang="en-US" sz="800" b="1" dirty="0" smtClean="0"/>
              <a:t>$</a:t>
            </a:r>
            <a:r>
              <a:rPr lang="en-US" sz="800" b="1" dirty="0" smtClean="0"/>
              <a:t>5</a:t>
            </a:r>
            <a:r>
              <a:rPr lang="en-US" sz="800" b="1" dirty="0" smtClean="0"/>
              <a:t>,000</a:t>
            </a:r>
            <a:endParaRPr lang="en-US" sz="800" b="1" dirty="0"/>
          </a:p>
        </p:txBody>
      </p:sp>
      <p:sp>
        <p:nvSpPr>
          <p:cNvPr id="76" name="TextBox 75"/>
          <p:cNvSpPr txBox="1"/>
          <p:nvPr/>
        </p:nvSpPr>
        <p:spPr>
          <a:xfrm>
            <a:off x="4330649" y="2119027"/>
            <a:ext cx="631294" cy="215444"/>
          </a:xfrm>
          <a:prstGeom prst="rect">
            <a:avLst/>
          </a:prstGeom>
          <a:noFill/>
        </p:spPr>
        <p:txBody>
          <a:bodyPr wrap="square" rtlCol="0">
            <a:spAutoFit/>
          </a:bodyPr>
          <a:lstStyle/>
          <a:p>
            <a:r>
              <a:rPr lang="en-US" sz="800" b="1" dirty="0" smtClean="0"/>
              <a:t>$4041.23</a:t>
            </a:r>
            <a:endParaRPr lang="en-US" sz="800" b="1" dirty="0"/>
          </a:p>
        </p:txBody>
      </p:sp>
      <p:sp>
        <p:nvSpPr>
          <p:cNvPr id="78" name="TextBox 77"/>
          <p:cNvSpPr txBox="1"/>
          <p:nvPr/>
        </p:nvSpPr>
        <p:spPr>
          <a:xfrm>
            <a:off x="4530773" y="3286835"/>
            <a:ext cx="257252" cy="125503"/>
          </a:xfrm>
          <a:prstGeom prst="rect">
            <a:avLst/>
          </a:prstGeom>
          <a:noFill/>
        </p:spPr>
        <p:txBody>
          <a:bodyPr wrap="square" rtlCol="0">
            <a:spAutoFit/>
          </a:bodyPr>
          <a:lstStyle/>
          <a:p>
            <a:endParaRPr lang="en-US"/>
          </a:p>
        </p:txBody>
      </p:sp>
      <p:sp>
        <p:nvSpPr>
          <p:cNvPr id="79" name="TextBox 78"/>
          <p:cNvSpPr txBox="1"/>
          <p:nvPr/>
        </p:nvSpPr>
        <p:spPr>
          <a:xfrm>
            <a:off x="4340617" y="3219038"/>
            <a:ext cx="611359" cy="215444"/>
          </a:xfrm>
          <a:prstGeom prst="rect">
            <a:avLst/>
          </a:prstGeom>
          <a:noFill/>
        </p:spPr>
        <p:txBody>
          <a:bodyPr wrap="square" rtlCol="0">
            <a:spAutoFit/>
          </a:bodyPr>
          <a:lstStyle/>
          <a:p>
            <a:pPr algn="ctr"/>
            <a:r>
              <a:rPr lang="en-US" sz="800" b="1" dirty="0" smtClean="0"/>
              <a:t>$10,000</a:t>
            </a:r>
            <a:endParaRPr lang="en-US" sz="800" b="1" dirty="0"/>
          </a:p>
        </p:txBody>
      </p:sp>
      <p:sp>
        <p:nvSpPr>
          <p:cNvPr id="80" name="TextBox 79"/>
          <p:cNvSpPr txBox="1"/>
          <p:nvPr/>
        </p:nvSpPr>
        <p:spPr>
          <a:xfrm>
            <a:off x="4355977" y="4351137"/>
            <a:ext cx="576064" cy="215444"/>
          </a:xfrm>
          <a:prstGeom prst="rect">
            <a:avLst/>
          </a:prstGeom>
          <a:noFill/>
        </p:spPr>
        <p:txBody>
          <a:bodyPr wrap="square" rtlCol="0">
            <a:spAutoFit/>
          </a:bodyPr>
          <a:lstStyle/>
          <a:p>
            <a:r>
              <a:rPr lang="en-US" sz="800" b="1" dirty="0" smtClean="0"/>
              <a:t>$5,000</a:t>
            </a:r>
            <a:endParaRPr lang="en-US" sz="800" b="1" dirty="0"/>
          </a:p>
        </p:txBody>
      </p:sp>
      <p:sp>
        <p:nvSpPr>
          <p:cNvPr id="85" name="Oval 84"/>
          <p:cNvSpPr/>
          <p:nvPr/>
        </p:nvSpPr>
        <p:spPr>
          <a:xfrm>
            <a:off x="6660233" y="1444105"/>
            <a:ext cx="1512168" cy="1495844"/>
          </a:xfrm>
          <a:prstGeom prst="ellipse">
            <a:avLst/>
          </a:prstGeom>
        </p:spPr>
        <p:style>
          <a:lnRef idx="1">
            <a:schemeClr val="accent4"/>
          </a:lnRef>
          <a:fillRef idx="2">
            <a:schemeClr val="accent4"/>
          </a:fillRef>
          <a:effectRef idx="1">
            <a:schemeClr val="accent4"/>
          </a:effectRef>
          <a:fontRef idx="minor">
            <a:schemeClr val="dk1"/>
          </a:fontRef>
        </p:style>
      </p:sp>
      <p:sp>
        <p:nvSpPr>
          <p:cNvPr id="86" name="TextBox 85"/>
          <p:cNvSpPr txBox="1"/>
          <p:nvPr/>
        </p:nvSpPr>
        <p:spPr>
          <a:xfrm>
            <a:off x="6893860" y="2119027"/>
            <a:ext cx="1168502" cy="307777"/>
          </a:xfrm>
          <a:prstGeom prst="rect">
            <a:avLst/>
          </a:prstGeom>
          <a:noFill/>
        </p:spPr>
        <p:txBody>
          <a:bodyPr wrap="square" rtlCol="0">
            <a:spAutoFit/>
          </a:bodyPr>
          <a:lstStyle/>
          <a:p>
            <a:r>
              <a:rPr lang="en-US" b="1" dirty="0" smtClean="0"/>
              <a:t>$</a:t>
            </a:r>
            <a:r>
              <a:rPr lang="en-US" b="1" dirty="0" smtClean="0"/>
              <a:t>24,041.23</a:t>
            </a:r>
            <a:endParaRPr lang="en-US" b="1" dirty="0"/>
          </a:p>
        </p:txBody>
      </p:sp>
      <p:sp>
        <p:nvSpPr>
          <p:cNvPr id="35" name="Plus 34"/>
          <p:cNvSpPr/>
          <p:nvPr/>
        </p:nvSpPr>
        <p:spPr>
          <a:xfrm>
            <a:off x="4499993" y="1588121"/>
            <a:ext cx="216024" cy="216024"/>
          </a:xfrm>
          <a:prstGeom prst="mathPlus">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Plus 35"/>
          <p:cNvSpPr/>
          <p:nvPr/>
        </p:nvSpPr>
        <p:spPr>
          <a:xfrm>
            <a:off x="4499993" y="2697717"/>
            <a:ext cx="216024" cy="216024"/>
          </a:xfrm>
          <a:prstGeom prst="mathPlus">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Plus 37"/>
          <p:cNvSpPr/>
          <p:nvPr/>
        </p:nvSpPr>
        <p:spPr>
          <a:xfrm>
            <a:off x="4531892" y="3769627"/>
            <a:ext cx="216024" cy="216024"/>
          </a:xfrm>
          <a:prstGeom prst="mathPlus">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Equal 38"/>
          <p:cNvSpPr/>
          <p:nvPr/>
        </p:nvSpPr>
        <p:spPr>
          <a:xfrm>
            <a:off x="5508105" y="2020169"/>
            <a:ext cx="720080" cy="648072"/>
          </a:xfrm>
          <a:prstGeom prst="mathEqual">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928480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1"/>
          <p:cNvSpPr txBox="1">
            <a:spLocks/>
          </p:cNvSpPr>
          <p:nvPr/>
        </p:nvSpPr>
        <p:spPr>
          <a:xfrm>
            <a:off x="107504" y="123478"/>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OVERALL COST</a:t>
            </a:r>
            <a:r>
              <a:rPr lang="en-GB" sz="2700" b="1" noProof="0" dirty="0" smtClean="0">
                <a:solidFill>
                  <a:srgbClr val="E5DFEC"/>
                </a:solidFill>
                <a:latin typeface="Calibri"/>
                <a:ea typeface="Calibri"/>
                <a:cs typeface="Calibri"/>
                <a:sym typeface="Calibri"/>
              </a:rPr>
              <a:t> ESTIMATION</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graphicFrame>
        <p:nvGraphicFramePr>
          <p:cNvPr id="8" name="Diagram 7"/>
          <p:cNvGraphicFramePr/>
          <p:nvPr>
            <p:extLst>
              <p:ext uri="{D42A27DB-BD31-4B8C-83A1-F6EECF244321}">
                <p14:modId xmlns:p14="http://schemas.microsoft.com/office/powerpoint/2010/main" xmlns="" val="71722452"/>
              </p:ext>
            </p:extLst>
          </p:nvPr>
        </p:nvGraphicFramePr>
        <p:xfrm>
          <a:off x="611560" y="843558"/>
          <a:ext cx="4104456"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4716016" y="843558"/>
            <a:ext cx="4176464" cy="3970318"/>
          </a:xfrm>
          <a:prstGeom prst="rect">
            <a:avLst/>
          </a:prstGeom>
          <a:noFill/>
        </p:spPr>
        <p:txBody>
          <a:bodyPr wrap="square" rtlCol="0">
            <a:spAutoFit/>
          </a:bodyPr>
          <a:lstStyle/>
          <a:p>
            <a:pPr marL="285750" indent="-285750" algn="just">
              <a:buFont typeface="Arial" charset="0"/>
              <a:buChar char="•"/>
            </a:pPr>
            <a:r>
              <a:rPr lang="en-US" dirty="0" smtClean="0"/>
              <a:t>An Existing product available in the market was developed by husky.</a:t>
            </a:r>
          </a:p>
          <a:p>
            <a:pPr marL="285750" indent="-285750" algn="just">
              <a:buFont typeface="Arial" charset="0"/>
              <a:buChar char="•"/>
            </a:pPr>
            <a:endParaRPr lang="en-US" dirty="0" smtClean="0"/>
          </a:p>
          <a:p>
            <a:pPr marL="285750" indent="-285750" algn="just">
              <a:buFont typeface="Arial" charset="0"/>
              <a:buChar char="•"/>
            </a:pPr>
            <a:endParaRPr lang="en-US" dirty="0"/>
          </a:p>
          <a:p>
            <a:pPr marL="285750" indent="-285750" algn="just">
              <a:buFont typeface="Arial" charset="0"/>
              <a:buChar char="•"/>
            </a:pPr>
            <a:r>
              <a:rPr lang="en-US" dirty="0" smtClean="0"/>
              <a:t>It costs around $50,000 excluding the installation charges.</a:t>
            </a:r>
          </a:p>
          <a:p>
            <a:pPr marL="285750" indent="-285750" algn="just">
              <a:buFont typeface="Arial" charset="0"/>
              <a:buChar char="•"/>
            </a:pPr>
            <a:endParaRPr lang="en-US" dirty="0" smtClean="0"/>
          </a:p>
          <a:p>
            <a:pPr marL="285750" indent="-285750" algn="just">
              <a:buFont typeface="Arial" charset="0"/>
              <a:buChar char="•"/>
            </a:pPr>
            <a:endParaRPr lang="en-US" dirty="0"/>
          </a:p>
          <a:p>
            <a:pPr marL="285750" indent="-285750" algn="just">
              <a:buFont typeface="Arial" charset="0"/>
              <a:buChar char="•"/>
            </a:pPr>
            <a:r>
              <a:rPr lang="en-US" dirty="0" smtClean="0"/>
              <a:t>It only provides fuel automation and does not include the </a:t>
            </a:r>
            <a:r>
              <a:rPr lang="en-US" dirty="0"/>
              <a:t>a</a:t>
            </a:r>
            <a:r>
              <a:rPr lang="en-US" dirty="0" smtClean="0"/>
              <a:t>ir filling automation.</a:t>
            </a:r>
          </a:p>
          <a:p>
            <a:pPr marL="285750" indent="-285750" algn="just">
              <a:buFont typeface="Arial" charset="0"/>
              <a:buChar char="•"/>
            </a:pPr>
            <a:endParaRPr lang="en-US" dirty="0" smtClean="0"/>
          </a:p>
          <a:p>
            <a:pPr marL="285750" indent="-285750" algn="just">
              <a:buFont typeface="Arial" charset="0"/>
              <a:buChar char="•"/>
            </a:pPr>
            <a:endParaRPr lang="en-US" dirty="0"/>
          </a:p>
          <a:p>
            <a:pPr marL="285750" indent="-285750" algn="just">
              <a:buFont typeface="Arial" charset="0"/>
              <a:buChar char="•"/>
            </a:pPr>
            <a:r>
              <a:rPr lang="en-US" dirty="0" smtClean="0"/>
              <a:t>Our product provides one stop solution for  both fuel filling and air filling at a far lesser cost.</a:t>
            </a:r>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xmlns="" val="5169001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aphicFrame>
        <p:nvGraphicFramePr>
          <p:cNvPr id="3" name="Diagram 2"/>
          <p:cNvGraphicFramePr/>
          <p:nvPr>
            <p:extLst>
              <p:ext uri="{D42A27DB-BD31-4B8C-83A1-F6EECF244321}">
                <p14:modId xmlns="" xmlns:p14="http://schemas.microsoft.com/office/powerpoint/2010/main" val="1144909757"/>
              </p:ext>
            </p:extLst>
          </p:nvPr>
        </p:nvGraphicFramePr>
        <p:xfrm>
          <a:off x="1763687" y="411510"/>
          <a:ext cx="6532927"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395536" y="1935872"/>
            <a:ext cx="2160240" cy="707886"/>
          </a:xfrm>
          <a:prstGeom prst="rect">
            <a:avLst/>
          </a:prstGeom>
          <a:noFill/>
        </p:spPr>
        <p:txBody>
          <a:bodyPr wrap="square" rtlCol="0">
            <a:spAutoFit/>
          </a:bodyPr>
          <a:lstStyle/>
          <a:p>
            <a:r>
              <a:rPr lang="en-US" sz="4000" b="1" dirty="0" smtClean="0">
                <a:solidFill>
                  <a:srgbClr val="002060"/>
                </a:solidFill>
                <a:latin typeface="Calibri" pitchFamily="34" charset="0"/>
              </a:rPr>
              <a:t>Agenda </a:t>
            </a:r>
            <a:endParaRPr lang="en-US" sz="4000" b="1" dirty="0">
              <a:solidFill>
                <a:srgbClr val="002060"/>
              </a:solidFill>
              <a:latin typeface="Calibri" pitchFamily="34" charset="0"/>
            </a:endParaRP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PROBLEM RESOLVED – TIME CONSUMPTION</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sp>
        <p:nvSpPr>
          <p:cNvPr id="4" name="Rectangle 3"/>
          <p:cNvSpPr/>
          <p:nvPr/>
        </p:nvSpPr>
        <p:spPr>
          <a:xfrm>
            <a:off x="166551" y="2715766"/>
            <a:ext cx="4117417" cy="181460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SG" dirty="0" smtClean="0">
                <a:ln w="0"/>
                <a:solidFill>
                  <a:schemeClr val="tx1"/>
                </a:solidFill>
                <a:effectLst>
                  <a:outerShdw blurRad="38100" dist="19050" dir="2700000" algn="tl" rotWithShape="0">
                    <a:schemeClr val="dk1">
                      <a:alpha val="40000"/>
                    </a:schemeClr>
                  </a:outerShdw>
                </a:effectLst>
              </a:rPr>
              <a:t>The chosen controllers require CPU/PC with at least 1GHz clock frequency</a:t>
            </a:r>
          </a:p>
          <a:p>
            <a:pPr algn="ctr"/>
            <a:r>
              <a:rPr lang="en-US" dirty="0" smtClean="0">
                <a:ln w="0"/>
                <a:solidFill>
                  <a:schemeClr val="tx1"/>
                </a:solidFill>
                <a:effectLst>
                  <a:outerShdw blurRad="38100" dist="19050" dir="2700000" algn="tl" rotWithShape="0">
                    <a:schemeClr val="dk1">
                      <a:alpha val="40000"/>
                    </a:schemeClr>
                  </a:outerShdw>
                </a:effectLst>
              </a:rPr>
              <a:t>RS232 for interconnect to processor– 20Kbps</a:t>
            </a:r>
          </a:p>
          <a:p>
            <a:pPr algn="ctr"/>
            <a:r>
              <a:rPr lang="en-US" dirty="0" smtClean="0">
                <a:ln w="0"/>
                <a:solidFill>
                  <a:schemeClr val="tx1"/>
                </a:solidFill>
                <a:effectLst>
                  <a:outerShdw blurRad="38100" dist="19050" dir="2700000" algn="tl" rotWithShape="0">
                    <a:schemeClr val="dk1">
                      <a:alpha val="40000"/>
                    </a:schemeClr>
                  </a:outerShdw>
                </a:effectLst>
              </a:rPr>
              <a:t>RS485 </a:t>
            </a:r>
            <a:r>
              <a:rPr lang="en-US" dirty="0">
                <a:ln w="0"/>
                <a:solidFill>
                  <a:schemeClr val="tx1"/>
                </a:solidFill>
                <a:effectLst>
                  <a:outerShdw blurRad="38100" dist="19050" dir="2700000" algn="tl" rotWithShape="0">
                    <a:schemeClr val="dk1">
                      <a:alpha val="40000"/>
                    </a:schemeClr>
                  </a:outerShdw>
                </a:effectLst>
              </a:rPr>
              <a:t>for interconnect </a:t>
            </a:r>
            <a:r>
              <a:rPr lang="en-US" dirty="0" smtClean="0">
                <a:ln w="0"/>
                <a:solidFill>
                  <a:schemeClr val="tx1"/>
                </a:solidFill>
                <a:effectLst>
                  <a:outerShdw blurRad="38100" dist="19050" dir="2700000" algn="tl" rotWithShape="0">
                    <a:schemeClr val="dk1">
                      <a:alpha val="40000"/>
                    </a:schemeClr>
                  </a:outerShdw>
                </a:effectLst>
              </a:rPr>
              <a:t>from </a:t>
            </a:r>
            <a:r>
              <a:rPr lang="en-US" dirty="0">
                <a:ln w="0"/>
                <a:solidFill>
                  <a:schemeClr val="tx1"/>
                </a:solidFill>
                <a:effectLst>
                  <a:outerShdw blurRad="38100" dist="19050" dir="2700000" algn="tl" rotWithShape="0">
                    <a:schemeClr val="dk1">
                      <a:alpha val="40000"/>
                    </a:schemeClr>
                  </a:outerShdw>
                </a:effectLst>
              </a:rPr>
              <a:t>processor– </a:t>
            </a:r>
            <a:r>
              <a:rPr lang="en-US" dirty="0" smtClean="0">
                <a:ln w="0"/>
                <a:solidFill>
                  <a:schemeClr val="tx1"/>
                </a:solidFill>
                <a:effectLst>
                  <a:outerShdw blurRad="38100" dist="19050" dir="2700000" algn="tl" rotWithShape="0">
                    <a:schemeClr val="dk1">
                      <a:alpha val="40000"/>
                    </a:schemeClr>
                  </a:outerShdw>
                </a:effectLst>
              </a:rPr>
              <a:t>200Kbps</a:t>
            </a:r>
          </a:p>
          <a:p>
            <a:pPr algn="ctr"/>
            <a:endParaRPr lang="en-SG" dirty="0">
              <a:ln w="0"/>
              <a:solidFill>
                <a:schemeClr val="tx1"/>
              </a:solidFill>
              <a:effectLst>
                <a:outerShdw blurRad="38100" dist="19050" dir="2700000" algn="tl" rotWithShape="0">
                  <a:schemeClr val="dk1">
                    <a:alpha val="40000"/>
                  </a:schemeClr>
                </a:outerShdw>
              </a:effectLst>
            </a:endParaRPr>
          </a:p>
        </p:txBody>
      </p:sp>
      <p:pic>
        <p:nvPicPr>
          <p:cNvPr id="2050" name="Picture 2" descr="https://headinablender.files.wordpress.com/2013/06/queue.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6551" y="706617"/>
            <a:ext cx="3600400" cy="1757871"/>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s://i.ytimg.com/vi/QETaUDD9sUY/maxresdefault.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85264" y="705448"/>
            <a:ext cx="3744415" cy="172228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283968" y="654478"/>
            <a:ext cx="4117417" cy="181460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SG" b="1" u="sng" dirty="0" smtClean="0">
                <a:ln w="0"/>
                <a:solidFill>
                  <a:schemeClr val="tx1"/>
                </a:solidFill>
                <a:effectLst>
                  <a:outerShdw blurRad="38100" dist="19050" dir="2700000" algn="tl" rotWithShape="0">
                    <a:schemeClr val="dk1">
                      <a:alpha val="40000"/>
                    </a:schemeClr>
                  </a:outerShdw>
                </a:effectLst>
              </a:rPr>
              <a:t>Communication Delay</a:t>
            </a:r>
          </a:p>
          <a:p>
            <a:pPr algn="ctr"/>
            <a:r>
              <a:rPr lang="en-SG" dirty="0" smtClean="0">
                <a:ln w="0"/>
                <a:solidFill>
                  <a:schemeClr val="tx1"/>
                </a:solidFill>
                <a:effectLst>
                  <a:outerShdw blurRad="38100" dist="19050" dir="2700000" algn="tl" rotWithShape="0">
                    <a:schemeClr val="dk1">
                      <a:alpha val="40000"/>
                    </a:schemeClr>
                  </a:outerShdw>
                </a:effectLst>
              </a:rPr>
              <a:t>For </a:t>
            </a:r>
            <a:r>
              <a:rPr lang="en-SG" dirty="0">
                <a:ln w="0"/>
                <a:solidFill>
                  <a:schemeClr val="tx1"/>
                </a:solidFill>
                <a:effectLst>
                  <a:outerShdw blurRad="38100" dist="19050" dir="2700000" algn="tl" rotWithShape="0">
                    <a:schemeClr val="dk1">
                      <a:alpha val="40000"/>
                    </a:schemeClr>
                  </a:outerShdw>
                </a:effectLst>
              </a:rPr>
              <a:t>10 pumps in parallel for 1Kb transfer (instruction to &amp; from pump) communication time </a:t>
            </a:r>
          </a:p>
          <a:p>
            <a:pPr algn="ctr"/>
            <a:r>
              <a:rPr lang="en-SG" dirty="0" err="1" smtClean="0">
                <a:ln w="0"/>
                <a:solidFill>
                  <a:schemeClr val="tx1"/>
                </a:solidFill>
                <a:effectLst>
                  <a:outerShdw blurRad="38100" dist="19050" dir="2700000" algn="tl" rotWithShape="0">
                    <a:schemeClr val="dk1">
                      <a:alpha val="40000"/>
                    </a:schemeClr>
                  </a:outerShdw>
                </a:effectLst>
              </a:rPr>
              <a:t>T_comm</a:t>
            </a:r>
            <a:r>
              <a:rPr lang="en-SG" dirty="0" smtClean="0">
                <a:ln w="0"/>
                <a:solidFill>
                  <a:schemeClr val="tx1"/>
                </a:solidFill>
                <a:effectLst>
                  <a:outerShdw blurRad="38100" dist="19050" dir="2700000" algn="tl" rotWithShape="0">
                    <a:schemeClr val="dk1">
                      <a:alpha val="40000"/>
                    </a:schemeClr>
                  </a:outerShdw>
                </a:effectLst>
              </a:rPr>
              <a:t>= </a:t>
            </a:r>
            <a:r>
              <a:rPr lang="en-SG" dirty="0">
                <a:ln w="0"/>
                <a:solidFill>
                  <a:schemeClr val="tx1"/>
                </a:solidFill>
                <a:effectLst>
                  <a:outerShdw blurRad="38100" dist="19050" dir="2700000" algn="tl" rotWithShape="0">
                    <a:schemeClr val="dk1">
                      <a:alpha val="40000"/>
                    </a:schemeClr>
                  </a:outerShdw>
                </a:effectLst>
              </a:rPr>
              <a:t>10 * 1/200 + 1/10 * 1/20 = 55 </a:t>
            </a:r>
            <a:r>
              <a:rPr lang="en-SG" dirty="0" smtClean="0">
                <a:ln w="0"/>
                <a:solidFill>
                  <a:schemeClr val="tx1"/>
                </a:solidFill>
                <a:effectLst>
                  <a:outerShdw blurRad="38100" dist="19050" dir="2700000" algn="tl" rotWithShape="0">
                    <a:schemeClr val="dk1">
                      <a:alpha val="40000"/>
                    </a:schemeClr>
                  </a:outerShdw>
                </a:effectLst>
              </a:rPr>
              <a:t>ms</a:t>
            </a:r>
          </a:p>
          <a:p>
            <a:pPr algn="ctr"/>
            <a:r>
              <a:rPr lang="en-US" dirty="0" smtClean="0">
                <a:ln w="0"/>
                <a:solidFill>
                  <a:schemeClr val="tx1"/>
                </a:solidFill>
                <a:effectLst>
                  <a:outerShdw blurRad="38100" dist="19050" dir="2700000" algn="tl" rotWithShape="0">
                    <a:schemeClr val="dk1">
                      <a:alpha val="40000"/>
                    </a:schemeClr>
                  </a:outerShdw>
                </a:effectLst>
              </a:rPr>
              <a:t>Worst case </a:t>
            </a:r>
            <a:r>
              <a:rPr lang="en-US" dirty="0" err="1" smtClean="0">
                <a:ln w="0"/>
                <a:solidFill>
                  <a:schemeClr val="tx1"/>
                </a:solidFill>
                <a:effectLst>
                  <a:outerShdw blurRad="38100" dist="19050" dir="2700000" algn="tl" rotWithShape="0">
                    <a:schemeClr val="dk1">
                      <a:alpha val="40000"/>
                    </a:schemeClr>
                  </a:outerShdw>
                </a:effectLst>
              </a:rPr>
              <a:t>T_comm</a:t>
            </a:r>
            <a:r>
              <a:rPr lang="en-US" dirty="0" smtClean="0">
                <a:ln w="0"/>
                <a:solidFill>
                  <a:schemeClr val="tx1"/>
                </a:solidFill>
                <a:effectLst>
                  <a:outerShdw blurRad="38100" dist="19050" dir="2700000" algn="tl" rotWithShape="0">
                    <a:schemeClr val="dk1">
                      <a:alpha val="40000"/>
                    </a:schemeClr>
                  </a:outerShdw>
                </a:effectLst>
              </a:rPr>
              <a:t> = 110 ms = 2*</a:t>
            </a:r>
            <a:r>
              <a:rPr lang="en-US" dirty="0" err="1" smtClean="0">
                <a:ln w="0"/>
                <a:solidFill>
                  <a:schemeClr val="tx1"/>
                </a:solidFill>
                <a:effectLst>
                  <a:outerShdw blurRad="38100" dist="19050" dir="2700000" algn="tl" rotWithShape="0">
                    <a:schemeClr val="dk1">
                      <a:alpha val="40000"/>
                    </a:schemeClr>
                  </a:outerShdw>
                </a:effectLst>
              </a:rPr>
              <a:t>T_comm</a:t>
            </a:r>
            <a:r>
              <a:rPr lang="en-US" dirty="0" smtClean="0">
                <a:ln w="0"/>
                <a:solidFill>
                  <a:schemeClr val="tx1"/>
                </a:solidFill>
                <a:effectLst>
                  <a:outerShdw blurRad="38100" dist="19050" dir="2700000" algn="tl" rotWithShape="0">
                    <a:schemeClr val="dk1">
                      <a:alpha val="40000"/>
                    </a:schemeClr>
                  </a:outerShdw>
                </a:effectLst>
              </a:rPr>
              <a:t> (based on through put)</a:t>
            </a:r>
            <a:endParaRPr lang="en-SG" dirty="0" smtClean="0">
              <a:ln w="0"/>
              <a:solidFill>
                <a:schemeClr val="tx1"/>
              </a:solidFill>
              <a:effectLst>
                <a:outerShdw blurRad="38100" dist="19050" dir="2700000" algn="tl" rotWithShape="0">
                  <a:schemeClr val="dk1">
                    <a:alpha val="40000"/>
                  </a:schemeClr>
                </a:outerShdw>
              </a:effectLst>
            </a:endParaRPr>
          </a:p>
          <a:p>
            <a:pPr algn="ctr"/>
            <a:endParaRPr lang="en-SG"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335484" y="771550"/>
            <a:ext cx="4117417" cy="217464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SG" b="1" u="sng" dirty="0" smtClean="0">
                <a:ln w="0"/>
                <a:solidFill>
                  <a:schemeClr val="tx1"/>
                </a:solidFill>
                <a:effectLst>
                  <a:outerShdw blurRad="38100" dist="19050" dir="2700000" algn="tl" rotWithShape="0">
                    <a:schemeClr val="dk1">
                      <a:alpha val="40000"/>
                    </a:schemeClr>
                  </a:outerShdw>
                </a:effectLst>
              </a:rPr>
              <a:t>Computation Delay</a:t>
            </a:r>
          </a:p>
          <a:p>
            <a:pPr algn="ctr"/>
            <a:r>
              <a:rPr lang="en-SG" dirty="0" smtClean="0">
                <a:ln w="0"/>
                <a:solidFill>
                  <a:schemeClr val="tx1"/>
                </a:solidFill>
                <a:effectLst>
                  <a:outerShdw blurRad="38100" dist="19050" dir="2700000" algn="tl" rotWithShape="0">
                    <a:schemeClr val="dk1">
                      <a:alpha val="40000"/>
                    </a:schemeClr>
                  </a:outerShdw>
                </a:effectLst>
              </a:rPr>
              <a:t>1GHz Processor with 500,000 line of code for controlling the fuel and air unit</a:t>
            </a:r>
          </a:p>
          <a:p>
            <a:pPr algn="ctr"/>
            <a:r>
              <a:rPr lang="en-SG" dirty="0" err="1" smtClean="0">
                <a:ln w="0"/>
                <a:solidFill>
                  <a:schemeClr val="tx1"/>
                </a:solidFill>
                <a:effectLst>
                  <a:outerShdw blurRad="38100" dist="19050" dir="2700000" algn="tl" rotWithShape="0">
                    <a:schemeClr val="dk1">
                      <a:alpha val="40000"/>
                    </a:schemeClr>
                  </a:outerShdw>
                </a:effectLst>
              </a:rPr>
              <a:t>T_comp</a:t>
            </a:r>
            <a:r>
              <a:rPr lang="en-SG" dirty="0" smtClean="0">
                <a:ln w="0"/>
                <a:solidFill>
                  <a:schemeClr val="tx1"/>
                </a:solidFill>
                <a:effectLst>
                  <a:outerShdw blurRad="38100" dist="19050" dir="2700000" algn="tl" rotWithShape="0">
                    <a:schemeClr val="dk1">
                      <a:alpha val="40000"/>
                    </a:schemeClr>
                  </a:outerShdw>
                </a:effectLst>
              </a:rPr>
              <a:t>= 500,000* 10^-9 </a:t>
            </a:r>
            <a:r>
              <a:rPr lang="en-SG" dirty="0">
                <a:ln w="0"/>
                <a:solidFill>
                  <a:schemeClr val="tx1"/>
                </a:solidFill>
                <a:effectLst>
                  <a:outerShdw blurRad="38100" dist="19050" dir="2700000" algn="tl" rotWithShape="0">
                    <a:schemeClr val="dk1">
                      <a:alpha val="40000"/>
                    </a:schemeClr>
                  </a:outerShdw>
                </a:effectLst>
              </a:rPr>
              <a:t>= </a:t>
            </a:r>
            <a:r>
              <a:rPr lang="en-SG" dirty="0" smtClean="0">
                <a:ln w="0"/>
                <a:solidFill>
                  <a:schemeClr val="tx1"/>
                </a:solidFill>
                <a:effectLst>
                  <a:outerShdw blurRad="38100" dist="19050" dir="2700000" algn="tl" rotWithShape="0">
                    <a:schemeClr val="dk1">
                      <a:alpha val="40000"/>
                    </a:schemeClr>
                  </a:outerShdw>
                </a:effectLst>
              </a:rPr>
              <a:t>0.05ms</a:t>
            </a:r>
          </a:p>
          <a:p>
            <a:pPr algn="ctr"/>
            <a:r>
              <a:rPr lang="en-US" dirty="0">
                <a:ln w="0"/>
                <a:solidFill>
                  <a:schemeClr val="tx1"/>
                </a:solidFill>
                <a:effectLst>
                  <a:outerShdw blurRad="38100" dist="19050" dir="2700000" algn="tl" rotWithShape="0">
                    <a:schemeClr val="dk1">
                      <a:alpha val="40000"/>
                    </a:schemeClr>
                  </a:outerShdw>
                </a:effectLst>
              </a:rPr>
              <a:t>Worst case </a:t>
            </a:r>
            <a:r>
              <a:rPr lang="en-US" dirty="0" err="1" smtClean="0">
                <a:ln w="0"/>
                <a:solidFill>
                  <a:schemeClr val="tx1"/>
                </a:solidFill>
                <a:effectLst>
                  <a:outerShdw blurRad="38100" dist="19050" dir="2700000" algn="tl" rotWithShape="0">
                    <a:schemeClr val="dk1">
                      <a:alpha val="40000"/>
                    </a:schemeClr>
                  </a:outerShdw>
                </a:effectLst>
              </a:rPr>
              <a:t>T_comp</a:t>
            </a:r>
            <a:r>
              <a:rPr lang="en-US" dirty="0" smtClean="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 </a:t>
            </a:r>
            <a:r>
              <a:rPr lang="en-US" dirty="0" smtClean="0">
                <a:ln w="0"/>
                <a:solidFill>
                  <a:schemeClr val="tx1"/>
                </a:solidFill>
                <a:effectLst>
                  <a:outerShdw blurRad="38100" dist="19050" dir="2700000" algn="tl" rotWithShape="0">
                    <a:schemeClr val="dk1">
                      <a:alpha val="40000"/>
                    </a:schemeClr>
                  </a:outerShdw>
                </a:effectLst>
              </a:rPr>
              <a:t>0.1 </a:t>
            </a:r>
            <a:r>
              <a:rPr lang="en-US" dirty="0">
                <a:ln w="0"/>
                <a:solidFill>
                  <a:schemeClr val="tx1"/>
                </a:solidFill>
                <a:effectLst>
                  <a:outerShdw blurRad="38100" dist="19050" dir="2700000" algn="tl" rotWithShape="0">
                    <a:schemeClr val="dk1">
                      <a:alpha val="40000"/>
                    </a:schemeClr>
                  </a:outerShdw>
                </a:effectLst>
              </a:rPr>
              <a:t>ms = </a:t>
            </a:r>
            <a:r>
              <a:rPr lang="en-US" dirty="0" smtClean="0">
                <a:ln w="0"/>
                <a:solidFill>
                  <a:schemeClr val="tx1"/>
                </a:solidFill>
                <a:effectLst>
                  <a:outerShdw blurRad="38100" dist="19050" dir="2700000" algn="tl" rotWithShape="0">
                    <a:schemeClr val="dk1">
                      <a:alpha val="40000"/>
                    </a:schemeClr>
                  </a:outerShdw>
                </a:effectLst>
              </a:rPr>
              <a:t>2*</a:t>
            </a:r>
            <a:r>
              <a:rPr lang="en-US" dirty="0" err="1" smtClean="0">
                <a:ln w="0"/>
                <a:solidFill>
                  <a:schemeClr val="tx1"/>
                </a:solidFill>
                <a:effectLst>
                  <a:outerShdw blurRad="38100" dist="19050" dir="2700000" algn="tl" rotWithShape="0">
                    <a:schemeClr val="dk1">
                      <a:alpha val="40000"/>
                    </a:schemeClr>
                  </a:outerShdw>
                </a:effectLst>
              </a:rPr>
              <a:t>T_comp</a:t>
            </a:r>
            <a:r>
              <a:rPr lang="en-US" dirty="0" smtClean="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(based on through put</a:t>
            </a:r>
            <a:r>
              <a:rPr lang="en-US" dirty="0" smtClean="0">
                <a:ln w="0"/>
                <a:solidFill>
                  <a:schemeClr val="tx1"/>
                </a:solidFill>
                <a:effectLst>
                  <a:outerShdw blurRad="38100" dist="19050" dir="2700000" algn="tl" rotWithShape="0">
                    <a:schemeClr val="dk1">
                      <a:alpha val="40000"/>
                    </a:schemeClr>
                  </a:outerShdw>
                </a:effectLst>
              </a:rPr>
              <a:t>)</a:t>
            </a:r>
          </a:p>
          <a:p>
            <a:pPr algn="ctr"/>
            <a:r>
              <a:rPr lang="en-US" b="1" dirty="0" smtClean="0">
                <a:ln w="0"/>
                <a:solidFill>
                  <a:schemeClr val="tx1"/>
                </a:solidFill>
                <a:effectLst>
                  <a:outerShdw blurRad="38100" dist="19050" dir="2700000" algn="tl" rotWithShape="0">
                    <a:schemeClr val="dk1">
                      <a:alpha val="40000"/>
                    </a:schemeClr>
                  </a:outerShdw>
                </a:effectLst>
              </a:rPr>
              <a:t>“Negligible Delay”</a:t>
            </a:r>
            <a:endParaRPr lang="en-SG" b="1" dirty="0">
              <a:ln w="0"/>
              <a:solidFill>
                <a:schemeClr val="tx1"/>
              </a:solidFill>
              <a:effectLst>
                <a:outerShdw blurRad="38100" dist="19050" dir="2700000" algn="tl" rotWithShape="0">
                  <a:schemeClr val="dk1">
                    <a:alpha val="40000"/>
                  </a:schemeClr>
                </a:outerShdw>
              </a:effectLst>
            </a:endParaRPr>
          </a:p>
          <a:p>
            <a:pPr algn="ctr"/>
            <a:endParaRPr lang="en-SG" dirty="0">
              <a:ln w="0"/>
              <a:solidFill>
                <a:schemeClr val="tx1"/>
              </a:solidFill>
              <a:effectLst>
                <a:outerShdw blurRad="38100" dist="19050" dir="2700000" algn="tl" rotWithShape="0">
                  <a:schemeClr val="dk1">
                    <a:alpha val="40000"/>
                  </a:schemeClr>
                </a:outerShdw>
              </a:effectLst>
            </a:endParaRPr>
          </a:p>
          <a:p>
            <a:pPr algn="ctr"/>
            <a:endParaRPr lang="en-SG"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3533416" y="2189350"/>
            <a:ext cx="5482855" cy="293255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r>
              <a:rPr lang="en-SG" b="1" u="sng" dirty="0" smtClean="0">
                <a:ln w="0"/>
                <a:solidFill>
                  <a:schemeClr val="tx1"/>
                </a:solidFill>
                <a:effectLst>
                  <a:outerShdw blurRad="38100" dist="19050" dir="2700000" algn="tl" rotWithShape="0">
                    <a:schemeClr val="dk1">
                      <a:alpha val="40000"/>
                    </a:schemeClr>
                  </a:outerShdw>
                </a:effectLst>
              </a:rPr>
              <a:t>Other Delays</a:t>
            </a:r>
          </a:p>
          <a:p>
            <a:pPr marL="342900" indent="-342900">
              <a:buAutoNum type="arabicPeriod"/>
            </a:pPr>
            <a:r>
              <a:rPr lang="en-US" dirty="0" smtClean="0">
                <a:ln w="0"/>
                <a:solidFill>
                  <a:schemeClr val="tx1"/>
                </a:solidFill>
                <a:effectLst>
                  <a:outerShdw blurRad="38100" dist="19050" dir="2700000" algn="tl" rotWithShape="0">
                    <a:schemeClr val="dk1">
                      <a:alpha val="40000"/>
                    </a:schemeClr>
                  </a:outerShdw>
                </a:effectLst>
              </a:rPr>
              <a:t>Entry gate = 10 to 20s</a:t>
            </a:r>
          </a:p>
          <a:p>
            <a:pPr marL="342900" indent="-342900">
              <a:buAutoNum type="arabicPeriod"/>
            </a:pPr>
            <a:r>
              <a:rPr lang="en-US" dirty="0" smtClean="0">
                <a:ln w="0"/>
                <a:solidFill>
                  <a:schemeClr val="tx1"/>
                </a:solidFill>
                <a:effectLst>
                  <a:outerShdw blurRad="38100" dist="19050" dir="2700000" algn="tl" rotWithShape="0">
                    <a:schemeClr val="dk1">
                      <a:alpha val="40000"/>
                    </a:schemeClr>
                  </a:outerShdw>
                </a:effectLst>
              </a:rPr>
              <a:t>Conditional Registration step = 0 to 60s</a:t>
            </a:r>
          </a:p>
          <a:p>
            <a:pPr marL="342900" indent="-342900">
              <a:buAutoNum type="arabicPeriod"/>
            </a:pPr>
            <a:r>
              <a:rPr lang="en-US" dirty="0" smtClean="0">
                <a:ln w="0"/>
                <a:solidFill>
                  <a:schemeClr val="tx1"/>
                </a:solidFill>
                <a:effectLst>
                  <a:outerShdw blurRad="38100" dist="19050" dir="2700000" algn="tl" rotWithShape="0">
                    <a:schemeClr val="dk1">
                      <a:alpha val="40000"/>
                    </a:schemeClr>
                  </a:outerShdw>
                </a:effectLst>
              </a:rPr>
              <a:t>Positioning of car = 20 to 30s</a:t>
            </a:r>
          </a:p>
          <a:p>
            <a:pPr marL="342900" indent="-342900">
              <a:buAutoNum type="arabicPeriod"/>
            </a:pPr>
            <a:r>
              <a:rPr lang="en-US" dirty="0" smtClean="0">
                <a:ln w="0"/>
                <a:solidFill>
                  <a:schemeClr val="tx1"/>
                </a:solidFill>
                <a:effectLst>
                  <a:outerShdw blurRad="38100" dist="19050" dir="2700000" algn="tl" rotWithShape="0">
                    <a:schemeClr val="dk1">
                      <a:alpha val="40000"/>
                    </a:schemeClr>
                  </a:outerShdw>
                </a:effectLst>
              </a:rPr>
              <a:t>Positioning of fuel and air nozzles (only micro level)= 10 to 20s</a:t>
            </a:r>
          </a:p>
          <a:p>
            <a:pPr marL="342900" indent="-342900">
              <a:buAutoNum type="arabicPeriod"/>
            </a:pPr>
            <a:r>
              <a:rPr lang="en-US" dirty="0" smtClean="0">
                <a:ln w="0"/>
                <a:solidFill>
                  <a:schemeClr val="tx1"/>
                </a:solidFill>
                <a:effectLst>
                  <a:outerShdw blurRad="38100" dist="19050" dir="2700000" algn="tl" rotWithShape="0">
                    <a:schemeClr val="dk1">
                      <a:alpha val="40000"/>
                    </a:schemeClr>
                  </a:outerShdw>
                </a:effectLst>
              </a:rPr>
              <a:t>Cap removal = 10 to 20s</a:t>
            </a:r>
          </a:p>
          <a:p>
            <a:pPr marL="342900" indent="-342900">
              <a:buAutoNum type="arabicPeriod"/>
            </a:pPr>
            <a:r>
              <a:rPr lang="en-US" dirty="0">
                <a:ln w="0"/>
                <a:solidFill>
                  <a:schemeClr val="tx1"/>
                </a:solidFill>
                <a:effectLst>
                  <a:outerShdw blurRad="38100" dist="19050" dir="2700000" algn="tl" rotWithShape="0">
                    <a:schemeClr val="dk1">
                      <a:alpha val="40000"/>
                    </a:schemeClr>
                  </a:outerShdw>
                </a:effectLst>
              </a:rPr>
              <a:t> </a:t>
            </a:r>
            <a:r>
              <a:rPr lang="en-US" dirty="0" smtClean="0">
                <a:ln w="0"/>
                <a:solidFill>
                  <a:schemeClr val="tx1"/>
                </a:solidFill>
                <a:effectLst>
                  <a:outerShdw blurRad="38100" dist="19050" dir="2700000" algn="tl" rotWithShape="0">
                    <a:schemeClr val="dk1">
                      <a:alpha val="40000"/>
                    </a:schemeClr>
                  </a:outerShdw>
                </a:effectLst>
              </a:rPr>
              <a:t>Fuel/ Air filling = 10 to 20s</a:t>
            </a:r>
          </a:p>
          <a:p>
            <a:pPr marL="342900" indent="-342900">
              <a:buAutoNum type="arabicPeriod"/>
            </a:pPr>
            <a:r>
              <a:rPr lang="en-US" dirty="0" smtClean="0">
                <a:ln w="0"/>
                <a:solidFill>
                  <a:schemeClr val="tx1"/>
                </a:solidFill>
                <a:effectLst>
                  <a:outerShdw blurRad="38100" dist="19050" dir="2700000" algn="tl" rotWithShape="0">
                    <a:schemeClr val="dk1">
                      <a:alpha val="40000"/>
                    </a:schemeClr>
                  </a:outerShdw>
                </a:effectLst>
              </a:rPr>
              <a:t>Exit gate including payment approval = 30 to 40s</a:t>
            </a:r>
          </a:p>
          <a:p>
            <a:endParaRPr lang="en-US" dirty="0" smtClean="0">
              <a:ln w="0"/>
              <a:solidFill>
                <a:schemeClr val="tx1"/>
              </a:solidFill>
              <a:effectLst>
                <a:outerShdw blurRad="38100" dist="19050" dir="2700000" algn="tl" rotWithShape="0">
                  <a:schemeClr val="dk1">
                    <a:alpha val="40000"/>
                  </a:schemeClr>
                </a:outerShdw>
              </a:effectLst>
            </a:endParaRPr>
          </a:p>
          <a:p>
            <a:r>
              <a:rPr lang="en-US" dirty="0" smtClean="0">
                <a:ln w="0"/>
                <a:solidFill>
                  <a:srgbClr val="FF0000"/>
                </a:solidFill>
                <a:effectLst>
                  <a:outerShdw blurRad="38100" dist="19050" dir="2700000" algn="tl" rotWithShape="0">
                    <a:schemeClr val="dk1">
                      <a:alpha val="40000"/>
                    </a:schemeClr>
                  </a:outerShdw>
                </a:effectLst>
              </a:rPr>
              <a:t>Best case time estimate = 82s = 1min 22sec</a:t>
            </a:r>
          </a:p>
          <a:p>
            <a:r>
              <a:rPr lang="en-US" dirty="0" smtClean="0">
                <a:ln w="0"/>
                <a:solidFill>
                  <a:srgbClr val="FF0000"/>
                </a:solidFill>
                <a:effectLst>
                  <a:outerShdw blurRad="38100" dist="19050" dir="2700000" algn="tl" rotWithShape="0">
                    <a:schemeClr val="dk1">
                      <a:alpha val="40000"/>
                    </a:schemeClr>
                  </a:outerShdw>
                </a:effectLst>
              </a:rPr>
              <a:t>Worst case estimate = 190s = 3min 10 sec</a:t>
            </a:r>
            <a:endParaRPr lang="en-SG" dirty="0">
              <a:ln w="0"/>
              <a:solidFill>
                <a:srgbClr val="FF0000"/>
              </a:solidFill>
              <a:effectLst>
                <a:outerShdw blurRad="38100" dist="19050" dir="2700000" algn="tl" rotWithShape="0">
                  <a:schemeClr val="dk1">
                    <a:alpha val="40000"/>
                  </a:schemeClr>
                </a:outerShdw>
              </a:effectLst>
            </a:endParaRPr>
          </a:p>
          <a:p>
            <a:r>
              <a:rPr lang="en-US" dirty="0" smtClean="0">
                <a:ln w="0"/>
                <a:solidFill>
                  <a:srgbClr val="FF0000"/>
                </a:solidFill>
                <a:effectLst>
                  <a:outerShdw blurRad="38100" dist="19050" dir="2700000" algn="tl" rotWithShape="0">
                    <a:schemeClr val="dk1">
                      <a:alpha val="40000"/>
                    </a:schemeClr>
                  </a:outerShdw>
                </a:effectLst>
              </a:rPr>
              <a:t> Target Achieved Reduced time by &gt; 50%</a:t>
            </a:r>
            <a:endParaRPr lang="en-SG"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xmlns="" val="331326435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ox(i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050"/>
                                        </p:tgtEl>
                                      </p:cBhvr>
                                    </p:animEffect>
                                    <p:set>
                                      <p:cBhvr>
                                        <p:cTn id="12" dur="1" fill="hold">
                                          <p:stCondLst>
                                            <p:cond delay="499"/>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 calcmode="lin" valueType="num">
                                      <p:cBhvr additive="base">
                                        <p:cTn id="17" dur="500" fill="hold"/>
                                        <p:tgtEl>
                                          <p:spTgt spid="2052"/>
                                        </p:tgtEl>
                                        <p:attrNameLst>
                                          <p:attrName>ppt_x</p:attrName>
                                        </p:attrNameLst>
                                      </p:cBhvr>
                                      <p:tavLst>
                                        <p:tav tm="0">
                                          <p:val>
                                            <p:strVal val="#ppt_x"/>
                                          </p:val>
                                        </p:tav>
                                        <p:tav tm="100000">
                                          <p:val>
                                            <p:strVal val="#ppt_x"/>
                                          </p:val>
                                        </p:tav>
                                      </p:tavLst>
                                    </p:anim>
                                    <p:anim calcmode="lin" valueType="num">
                                      <p:cBhvr additive="base">
                                        <p:cTn id="1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amond(in)">
                                      <p:cBhvr>
                                        <p:cTn id="23" dur="2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xit" presetSubtype="16" fill="hold" grpId="1" nodeType="clickEffect">
                                  <p:stCondLst>
                                    <p:cond delay="0"/>
                                  </p:stCondLst>
                                  <p:childTnLst>
                                    <p:animEffect transition="out" filter="diamond(in)">
                                      <p:cBhvr>
                                        <p:cTn id="27" dur="2000"/>
                                        <p:tgtEl>
                                          <p:spTgt spid="4"/>
                                        </p:tgtEl>
                                      </p:cBhvr>
                                    </p:animEffect>
                                    <p:set>
                                      <p:cBhvr>
                                        <p:cTn id="28" dur="1" fill="hold">
                                          <p:stCondLst>
                                            <p:cond delay="19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7"/>
                                        </p:tgtEl>
                                        <p:attrNameLst>
                                          <p:attrName>ppt_x</p:attrName>
                                        </p:attrNameLst>
                                      </p:cBhvr>
                                      <p:tavLst>
                                        <p:tav tm="0">
                                          <p:val>
                                            <p:strVal val="ppt_x"/>
                                          </p:val>
                                        </p:tav>
                                        <p:tav tm="100000">
                                          <p:val>
                                            <p:strVal val="ppt_x"/>
                                          </p:val>
                                        </p:tav>
                                      </p:tavLst>
                                    </p:anim>
                                    <p:anim calcmode="lin" valueType="num">
                                      <p:cBhvr additive="base">
                                        <p:cTn id="39" dur="500"/>
                                        <p:tgtEl>
                                          <p:spTgt spid="7"/>
                                        </p:tgtEl>
                                        <p:attrNameLst>
                                          <p:attrName>ppt_y</p:attrName>
                                        </p:attrNameLst>
                                      </p:cBhvr>
                                      <p:tavLst>
                                        <p:tav tm="0">
                                          <p:val>
                                            <p:strVal val="ppt_y"/>
                                          </p:val>
                                        </p:tav>
                                        <p:tav tm="100000">
                                          <p:val>
                                            <p:strVal val="1+ppt_h/2"/>
                                          </p:val>
                                        </p:tav>
                                      </p:tavLst>
                                    </p:anim>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6"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arn(inHorizontal)">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xit" presetSubtype="26" fill="hold" grpId="1" nodeType="clickEffect">
                                  <p:stCondLst>
                                    <p:cond delay="0"/>
                                  </p:stCondLst>
                                  <p:childTnLst>
                                    <p:animEffect transition="out" filter="barn(inHorizontal)">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slide(fromBottom)">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xit" presetSubtype="4" fill="hold" grpId="1" nodeType="clickEffect">
                                  <p:stCondLst>
                                    <p:cond delay="0"/>
                                  </p:stCondLst>
                                  <p:childTnLst>
                                    <p:animEffect transition="out" filter="slide(fromBottom)">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10" grpId="0" animBg="1"/>
      <p:bldP spid="1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PROBLEMS RESOLVED</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sp>
        <p:nvSpPr>
          <p:cNvPr id="2" name="Rectangle 1"/>
          <p:cNvSpPr/>
          <p:nvPr/>
        </p:nvSpPr>
        <p:spPr>
          <a:xfrm>
            <a:off x="166551" y="843558"/>
            <a:ext cx="6408712" cy="7920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SG" dirty="0">
                <a:ln w="0"/>
                <a:solidFill>
                  <a:schemeClr val="tx1"/>
                </a:solidFill>
                <a:effectLst>
                  <a:outerShdw blurRad="38100" dist="19050" dir="2700000" algn="tl" rotWithShape="0">
                    <a:schemeClr val="dk1">
                      <a:alpha val="40000"/>
                    </a:schemeClr>
                  </a:outerShdw>
                </a:effectLst>
              </a:rPr>
              <a:t>Controller manipulated fuel filling warrant against - </a:t>
            </a:r>
            <a:r>
              <a:rPr lang="en-SG" b="1" dirty="0" smtClean="0">
                <a:ln/>
                <a:solidFill>
                  <a:schemeClr val="tx1"/>
                </a:solidFill>
                <a:latin typeface="+mj-lt"/>
                <a:cs typeface="Times New Roman" panose="02020603050405020304" pitchFamily="18" charset="0"/>
              </a:rPr>
              <a:t>Fuel theft and Mishandling </a:t>
            </a:r>
          </a:p>
          <a:p>
            <a:pPr algn="ctr"/>
            <a:r>
              <a:rPr lang="en-SG" dirty="0" smtClean="0">
                <a:ln w="0"/>
                <a:solidFill>
                  <a:schemeClr val="tx1"/>
                </a:solidFill>
                <a:effectLst>
                  <a:outerShdw blurRad="38100" dist="19050" dir="2700000" algn="tl" rotWithShape="0">
                    <a:schemeClr val="dk1">
                      <a:alpha val="40000"/>
                    </a:schemeClr>
                  </a:outerShdw>
                </a:effectLst>
              </a:rPr>
              <a:t>Gates at entry and exit checkpoints ensure “</a:t>
            </a:r>
            <a:r>
              <a:rPr lang="en-SG" b="1" dirty="0">
                <a:ln/>
                <a:solidFill>
                  <a:schemeClr val="tx1"/>
                </a:solidFill>
                <a:latin typeface="+mj-lt"/>
                <a:cs typeface="Times New Roman" panose="02020603050405020304" pitchFamily="18" charset="0"/>
              </a:rPr>
              <a:t>Drive </a:t>
            </a:r>
            <a:r>
              <a:rPr lang="en-SG" b="1" dirty="0" err="1">
                <a:ln/>
                <a:solidFill>
                  <a:schemeClr val="tx1"/>
                </a:solidFill>
                <a:latin typeface="+mj-lt"/>
                <a:cs typeface="Times New Roman" panose="02020603050405020304" pitchFamily="18" charset="0"/>
              </a:rPr>
              <a:t>off’s</a:t>
            </a:r>
            <a:r>
              <a:rPr lang="en-SG" dirty="0" smtClean="0">
                <a:ln w="0"/>
                <a:solidFill>
                  <a:schemeClr val="tx1"/>
                </a:solidFill>
                <a:effectLst>
                  <a:outerShdw blurRad="38100" dist="19050" dir="2700000" algn="tl" rotWithShape="0">
                    <a:schemeClr val="dk1">
                      <a:alpha val="40000"/>
                    </a:schemeClr>
                  </a:outerShdw>
                </a:effectLst>
              </a:rPr>
              <a:t>” are not possible</a:t>
            </a:r>
            <a:endParaRPr lang="en-SG"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2483768" y="1923678"/>
            <a:ext cx="6408712" cy="72353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ln w="0"/>
                <a:solidFill>
                  <a:schemeClr val="tx1"/>
                </a:solidFill>
                <a:effectLst>
                  <a:outerShdw blurRad="38100" dist="19050" dir="2700000" algn="tl" rotWithShape="0">
                    <a:schemeClr val="dk1">
                      <a:alpha val="40000"/>
                    </a:schemeClr>
                  </a:outerShdw>
                </a:effectLst>
              </a:rPr>
              <a:t>Integration of dedicated Tyre Inflation Unit with fuel filling bay guarantee </a:t>
            </a:r>
            <a:r>
              <a:rPr lang="en-SG" b="1" dirty="0">
                <a:ln/>
                <a:solidFill>
                  <a:schemeClr val="tx1"/>
                </a:solidFill>
                <a:latin typeface="+mj-lt"/>
                <a:cs typeface="Times New Roman" panose="02020603050405020304" pitchFamily="18" charset="0"/>
              </a:rPr>
              <a:t>optimal usage </a:t>
            </a:r>
            <a:r>
              <a:rPr lang="en-SG" dirty="0" smtClean="0">
                <a:ln w="0"/>
                <a:solidFill>
                  <a:schemeClr val="tx1"/>
                </a:solidFill>
                <a:effectLst>
                  <a:outerShdw blurRad="38100" dist="19050" dir="2700000" algn="tl" rotWithShape="0">
                    <a:schemeClr val="dk1">
                      <a:alpha val="40000"/>
                    </a:schemeClr>
                  </a:outerShdw>
                </a:effectLst>
              </a:rPr>
              <a:t>of space allotted for fuel station</a:t>
            </a:r>
            <a:endParaRPr lang="en-SG" dirty="0"/>
          </a:p>
        </p:txBody>
      </p:sp>
      <p:pic>
        <p:nvPicPr>
          <p:cNvPr id="1026" name="Picture 2" descr="https://cdn0.iconfinder.com/data/icons/cars-and-transportation-glyph/96/18-512.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18850" y="375140"/>
            <a:ext cx="1523540" cy="152354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d30y9cdsu7xlg0.cloudfront.net/png/83063-200.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50427" y="555526"/>
            <a:ext cx="1460386" cy="146038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ounded Rectangular Callout 7"/>
          <p:cNvSpPr/>
          <p:nvPr/>
        </p:nvSpPr>
        <p:spPr>
          <a:xfrm>
            <a:off x="6684557" y="539311"/>
            <a:ext cx="1332148" cy="717262"/>
          </a:xfrm>
          <a:prstGeom prst="wedgeRoundRectCallout">
            <a:avLst>
              <a:gd name="adj1" fmla="val -22244"/>
              <a:gd name="adj2" fmla="val 75434"/>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dirty="0" smtClean="0">
                <a:ln w="0"/>
                <a:solidFill>
                  <a:schemeClr val="tx1"/>
                </a:solidFill>
                <a:effectLst>
                  <a:outerShdw blurRad="38100" dist="19050" dir="2700000" algn="tl" rotWithShape="0">
                    <a:schemeClr val="dk1">
                      <a:alpha val="40000"/>
                    </a:schemeClr>
                  </a:outerShdw>
                </a:effectLst>
              </a:rPr>
              <a:t>Alarm Trigger – </a:t>
            </a:r>
            <a:r>
              <a:rPr lang="en-SG" dirty="0" smtClean="0">
                <a:ln w="0"/>
                <a:solidFill>
                  <a:srgbClr val="FF0000"/>
                </a:solidFill>
                <a:effectLst>
                  <a:outerShdw blurRad="38100" dist="19050" dir="2700000" algn="tl" rotWithShape="0">
                    <a:schemeClr val="dk1">
                      <a:alpha val="40000"/>
                    </a:schemeClr>
                  </a:outerShdw>
                </a:effectLst>
              </a:rPr>
              <a:t>Payment Pending</a:t>
            </a:r>
            <a:endParaRPr lang="en-SG" dirty="0">
              <a:ln w="0"/>
              <a:solidFill>
                <a:srgbClr val="FF0000"/>
              </a:solidFill>
              <a:effectLst>
                <a:outerShdw blurRad="38100" dist="19050" dir="2700000" algn="tl" rotWithShape="0">
                  <a:schemeClr val="dk1">
                    <a:alpha val="40000"/>
                  </a:schemeClr>
                </a:outerShdw>
              </a:effectLst>
            </a:endParaRPr>
          </a:p>
        </p:txBody>
      </p:sp>
      <p:sp>
        <p:nvSpPr>
          <p:cNvPr id="4" name="Rounded Rectangle 3"/>
          <p:cNvSpPr/>
          <p:nvPr/>
        </p:nvSpPr>
        <p:spPr>
          <a:xfrm>
            <a:off x="1659806" y="967913"/>
            <a:ext cx="3240360" cy="54337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SG" dirty="0">
                <a:ln w="0"/>
                <a:solidFill>
                  <a:schemeClr val="tx1"/>
                </a:solidFill>
                <a:effectLst>
                  <a:outerShdw blurRad="38100" dist="19050" dir="2700000" algn="tl" rotWithShape="0">
                    <a:schemeClr val="dk1">
                      <a:alpha val="40000"/>
                    </a:schemeClr>
                  </a:outerShdw>
                </a:effectLst>
              </a:rPr>
              <a:t>Fuel Theft</a:t>
            </a:r>
          </a:p>
        </p:txBody>
      </p:sp>
      <p:sp>
        <p:nvSpPr>
          <p:cNvPr id="10" name="Rounded Rectangle 9"/>
          <p:cNvSpPr/>
          <p:nvPr/>
        </p:nvSpPr>
        <p:spPr>
          <a:xfrm>
            <a:off x="3923928" y="1995686"/>
            <a:ext cx="3240360" cy="50050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SG" dirty="0">
                <a:ln w="0"/>
                <a:solidFill>
                  <a:schemeClr val="tx1"/>
                </a:solidFill>
                <a:effectLst>
                  <a:outerShdw blurRad="38100" dist="19050" dir="2700000" algn="tl" rotWithShape="0">
                    <a:schemeClr val="dk1">
                      <a:alpha val="40000"/>
                    </a:schemeClr>
                  </a:outerShdw>
                </a:effectLst>
              </a:rPr>
              <a:t>Space Constraint</a:t>
            </a:r>
          </a:p>
        </p:txBody>
      </p:sp>
      <p:sp>
        <p:nvSpPr>
          <p:cNvPr id="11" name="Rectangle 10"/>
          <p:cNvSpPr/>
          <p:nvPr/>
        </p:nvSpPr>
        <p:spPr>
          <a:xfrm>
            <a:off x="166551" y="2719222"/>
            <a:ext cx="6408712" cy="110571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ctr">
              <a:buFont typeface="Arial" panose="020B0604020202020204" pitchFamily="34" charset="0"/>
              <a:buChar char="•"/>
            </a:pPr>
            <a:r>
              <a:rPr lang="en-SG" dirty="0" smtClean="0">
                <a:ln w="0"/>
                <a:solidFill>
                  <a:schemeClr val="tx1"/>
                </a:solidFill>
                <a:effectLst>
                  <a:outerShdw blurRad="38100" dist="19050" dir="2700000" algn="tl" rotWithShape="0">
                    <a:schemeClr val="dk1">
                      <a:alpha val="40000"/>
                    </a:schemeClr>
                  </a:outerShdw>
                </a:effectLst>
              </a:rPr>
              <a:t>Encrypted software systems and mode of communication between various wirelessly operated systems within station</a:t>
            </a:r>
          </a:p>
          <a:p>
            <a:pPr marL="285750" indent="-285750" algn="ctr">
              <a:buFont typeface="Arial" panose="020B0604020202020204" pitchFamily="34" charset="0"/>
              <a:buChar char="•"/>
            </a:pPr>
            <a:r>
              <a:rPr lang="en-SG" dirty="0" smtClean="0"/>
              <a:t> </a:t>
            </a:r>
            <a:r>
              <a:rPr lang="en-SG" dirty="0">
                <a:ln w="0"/>
                <a:solidFill>
                  <a:schemeClr val="tx1"/>
                </a:solidFill>
                <a:effectLst>
                  <a:outerShdw blurRad="38100" dist="19050" dir="2700000" algn="tl" rotWithShape="0">
                    <a:schemeClr val="dk1">
                      <a:alpha val="40000"/>
                    </a:schemeClr>
                  </a:outerShdw>
                </a:effectLst>
              </a:rPr>
              <a:t>User data privacy guaranteed by means of employing stringent </a:t>
            </a:r>
            <a:r>
              <a:rPr lang="en-SG" dirty="0" smtClean="0">
                <a:ln w="0"/>
                <a:solidFill>
                  <a:schemeClr val="tx1"/>
                </a:solidFill>
                <a:effectLst>
                  <a:outerShdw blurRad="38100" dist="19050" dir="2700000" algn="tl" rotWithShape="0">
                    <a:schemeClr val="dk1">
                      <a:alpha val="40000"/>
                    </a:schemeClr>
                  </a:outerShdw>
                </a:effectLst>
              </a:rPr>
              <a:t>Database maintenance standards</a:t>
            </a:r>
          </a:p>
          <a:p>
            <a:pPr marL="285750" indent="-285750" algn="ctr">
              <a:buFont typeface="Arial" panose="020B0604020202020204" pitchFamily="34" charset="0"/>
              <a:buChar char="•"/>
            </a:pPr>
            <a:r>
              <a:rPr lang="en-SG" dirty="0" smtClean="0">
                <a:ln w="0"/>
                <a:solidFill>
                  <a:schemeClr val="tx1"/>
                </a:solidFill>
                <a:effectLst>
                  <a:outerShdw blurRad="38100" dist="19050" dir="2700000" algn="tl" rotWithShape="0">
                    <a:schemeClr val="dk1">
                      <a:alpha val="40000"/>
                    </a:schemeClr>
                  </a:outerShdw>
                </a:effectLst>
              </a:rPr>
              <a:t>PTS controller employed can use </a:t>
            </a:r>
            <a:r>
              <a:rPr lang="en-SG" dirty="0" err="1" smtClean="0">
                <a:ln w="0"/>
                <a:solidFill>
                  <a:schemeClr val="tx1"/>
                </a:solidFill>
                <a:effectLst>
                  <a:outerShdw blurRad="38100" dist="19050" dir="2700000" algn="tl" rotWithShape="0">
                    <a:schemeClr val="dk1">
                      <a:alpha val="40000"/>
                    </a:schemeClr>
                  </a:outerShdw>
                </a:effectLst>
              </a:rPr>
              <a:t>upto</a:t>
            </a:r>
            <a:r>
              <a:rPr lang="en-SG" dirty="0" smtClean="0">
                <a:ln w="0"/>
                <a:solidFill>
                  <a:schemeClr val="tx1"/>
                </a:solidFill>
                <a:effectLst>
                  <a:outerShdw blurRad="38100" dist="19050" dir="2700000" algn="tl" rotWithShape="0">
                    <a:schemeClr val="dk1">
                      <a:alpha val="40000"/>
                    </a:schemeClr>
                  </a:outerShdw>
                </a:effectLst>
              </a:rPr>
              <a:t> 3 different communication protocols </a:t>
            </a:r>
            <a:endParaRPr lang="en-SG"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1657276" y="2955761"/>
            <a:ext cx="3240360" cy="624005"/>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SG" dirty="0" smtClean="0">
                <a:ln w="0"/>
                <a:solidFill>
                  <a:schemeClr val="tx1"/>
                </a:solidFill>
                <a:effectLst>
                  <a:outerShdw blurRad="38100" dist="19050" dir="2700000" algn="tl" rotWithShape="0">
                    <a:schemeClr val="dk1">
                      <a:alpha val="40000"/>
                    </a:schemeClr>
                  </a:outerShdw>
                </a:effectLst>
              </a:rPr>
              <a:t>Data Security</a:t>
            </a:r>
            <a:endParaRPr lang="en-SG"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2339752" y="3985946"/>
            <a:ext cx="6408712" cy="72353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ln w="0"/>
                <a:solidFill>
                  <a:schemeClr val="tx1"/>
                </a:solidFill>
                <a:effectLst>
                  <a:outerShdw blurRad="38100" dist="19050" dir="2700000" algn="tl" rotWithShape="0">
                    <a:schemeClr val="dk1">
                      <a:alpha val="40000"/>
                    </a:schemeClr>
                  </a:outerShdw>
                </a:effectLst>
              </a:rPr>
              <a:t>Resort to Fire and explosion safety standards</a:t>
            </a:r>
            <a:endParaRPr lang="en-SG" dirty="0"/>
          </a:p>
        </p:txBody>
      </p:sp>
      <p:sp>
        <p:nvSpPr>
          <p:cNvPr id="14" name="Rounded Rectangle 13"/>
          <p:cNvSpPr/>
          <p:nvPr/>
        </p:nvSpPr>
        <p:spPr>
          <a:xfrm>
            <a:off x="4110271" y="4047962"/>
            <a:ext cx="3240360" cy="50050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SG" dirty="0" smtClean="0">
                <a:ln w="0"/>
                <a:solidFill>
                  <a:schemeClr val="tx1"/>
                </a:solidFill>
                <a:effectLst>
                  <a:outerShdw blurRad="38100" dist="19050" dir="2700000" algn="tl" rotWithShape="0">
                    <a:schemeClr val="dk1">
                      <a:alpha val="40000"/>
                    </a:schemeClr>
                  </a:outerShdw>
                </a:effectLst>
              </a:rPr>
              <a:t>Safe and Secure</a:t>
            </a:r>
            <a:endParaRPr lang="en-SG" dirty="0">
              <a:ln w="0"/>
              <a:solidFill>
                <a:schemeClr val="tx1"/>
              </a:solidFill>
              <a:effectLst>
                <a:outerShdw blurRad="38100" dist="19050" dir="2700000" algn="tl" rotWithShape="0">
                  <a:schemeClr val="dk1">
                    <a:alpha val="40000"/>
                  </a:schemeClr>
                </a:outerShdw>
              </a:effectLst>
            </a:endParaRPr>
          </a:p>
        </p:txBody>
      </p:sp>
      <p:pic>
        <p:nvPicPr>
          <p:cNvPr id="1032" name="Picture 8" descr="http://valleynetworkservices.com/wp-content/uploads/2015/08/banner-2.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624136" y="2742485"/>
            <a:ext cx="2024872" cy="1067719"/>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http://fertilizer-machine.net/uploads/150605/fire_hazard_4.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51520" y="3985946"/>
            <a:ext cx="2088232" cy="922562"/>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http://photos1.blogger.com/blogger/3157/1220/1600/Gas%20Station.jp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66551" y="1782730"/>
            <a:ext cx="2173201" cy="9004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5464259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xit" presetSubtype="32" fill="hold" grpId="1" nodeType="clickEffect">
                                  <p:stCondLst>
                                    <p:cond delay="0"/>
                                  </p:stCondLst>
                                  <p:childTnLst>
                                    <p:animEffect transition="out" filter="circle(ou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1028"/>
                                        </p:tgtEl>
                                      </p:cBhvr>
                                    </p:animEffect>
                                    <p:set>
                                      <p:cBhvr>
                                        <p:cTn id="18" dur="1" fill="hold">
                                          <p:stCondLst>
                                            <p:cond delay="499"/>
                                          </p:stCondLst>
                                        </p:cTn>
                                        <p:tgtEl>
                                          <p:spTgt spid="10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grpId="1" nodeType="clickEffect">
                                  <p:stCondLst>
                                    <p:cond delay="0"/>
                                  </p:stCondLst>
                                  <p:childTnLst>
                                    <p:animEffect transition="out" filter="circle(out)">
                                      <p:cBhvr>
                                        <p:cTn id="39" dur="2000"/>
                                        <p:tgtEl>
                                          <p:spTgt spid="10"/>
                                        </p:tgtEl>
                                      </p:cBhvr>
                                    </p:animEffect>
                                    <p:set>
                                      <p:cBhvr>
                                        <p:cTn id="40" dur="1" fill="hold">
                                          <p:stCondLst>
                                            <p:cond delay="19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038"/>
                                        </p:tgtEl>
                                        <p:attrNameLst>
                                          <p:attrName>style.visibility</p:attrName>
                                        </p:attrNameLst>
                                      </p:cBhvr>
                                      <p:to>
                                        <p:strVal val="visible"/>
                                      </p:to>
                                    </p:set>
                                    <p:animEffect transition="in" filter="fade">
                                      <p:cBhvr>
                                        <p:cTn id="47" dur="500"/>
                                        <p:tgtEl>
                                          <p:spTgt spid="10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1" nodeType="clickEffect">
                                  <p:stCondLst>
                                    <p:cond delay="0"/>
                                  </p:stCondLst>
                                  <p:childTnLst>
                                    <p:animEffect transition="out" filter="dissolv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par>
                                <p:cTn id="62" presetID="10" presetClass="entr" presetSubtype="0" fill="hold" nodeType="withEffect">
                                  <p:stCondLst>
                                    <p:cond delay="0"/>
                                  </p:stCondLst>
                                  <p:childTnLst>
                                    <p:set>
                                      <p:cBhvr>
                                        <p:cTn id="63" dur="1" fill="hold">
                                          <p:stCondLst>
                                            <p:cond delay="0"/>
                                          </p:stCondLst>
                                        </p:cTn>
                                        <p:tgtEl>
                                          <p:spTgt spid="1032"/>
                                        </p:tgtEl>
                                        <p:attrNameLst>
                                          <p:attrName>style.visibility</p:attrName>
                                        </p:attrNameLst>
                                      </p:cBhvr>
                                      <p:to>
                                        <p:strVal val="visible"/>
                                      </p:to>
                                    </p:set>
                                    <p:animEffect transition="in" filter="fade">
                                      <p:cBhvr>
                                        <p:cTn id="64" dur="500"/>
                                        <p:tgtEl>
                                          <p:spTgt spid="10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xit" presetSubtype="0" fill="hold" grpId="1" nodeType="clickEffect">
                                  <p:stCondLst>
                                    <p:cond delay="0"/>
                                  </p:stCondLst>
                                  <p:childTnLst>
                                    <p:animEffect transition="out" filter="dissolv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0" presetClass="entr" presetSubtype="0" fill="hold" nodeType="withEffect">
                                  <p:stCondLst>
                                    <p:cond delay="0"/>
                                  </p:stCondLst>
                                  <p:childTnLst>
                                    <p:set>
                                      <p:cBhvr>
                                        <p:cTn id="80" dur="1" fill="hold">
                                          <p:stCondLst>
                                            <p:cond delay="0"/>
                                          </p:stCondLst>
                                        </p:cTn>
                                        <p:tgtEl>
                                          <p:spTgt spid="1036"/>
                                        </p:tgtEl>
                                        <p:attrNameLst>
                                          <p:attrName>style.visibility</p:attrName>
                                        </p:attrNameLst>
                                      </p:cBhvr>
                                      <p:to>
                                        <p:strVal val="visible"/>
                                      </p:to>
                                    </p:set>
                                    <p:animEffect transition="in" filter="fade">
                                      <p:cBhvr>
                                        <p:cTn id="81"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4" grpId="0" animBg="1"/>
      <p:bldP spid="4" grpId="1" animBg="1"/>
      <p:bldP spid="10" grpId="0" animBg="1"/>
      <p:bldP spid="10" grpId="1" animBg="1"/>
      <p:bldP spid="11" grpId="0" animBg="1"/>
      <p:bldP spid="12" grpId="0" animBg="1"/>
      <p:bldP spid="12" grpId="1" animBg="1"/>
      <p:bldP spid="13" grpId="0"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91"/>
          <p:cNvSpPr txBox="1">
            <a:spLocks/>
          </p:cNvSpPr>
          <p:nvPr/>
        </p:nvSpPr>
        <p:spPr>
          <a:xfrm>
            <a:off x="166551" y="108005"/>
            <a:ext cx="8856616" cy="476940"/>
          </a:xfrm>
          <a:prstGeom prst="rect">
            <a:avLst/>
          </a:prstGeom>
          <a:solidFill>
            <a:srgbClr val="002060"/>
          </a:solidFill>
          <a:ln>
            <a:solidFill>
              <a:schemeClr val="tx1"/>
            </a:solidFill>
          </a:ln>
        </p:spPr>
        <p:txBody>
          <a:bodyPr lIns="68575" tIns="34275" rIns="68575" bIns="34275" anchor="ctr" anchorCtr="0">
            <a:noAutofit/>
          </a:bodyPr>
          <a:lstStyle/>
          <a:p>
            <a:pPr algn="ctr">
              <a:buClr>
                <a:srgbClr val="E5DFEC"/>
              </a:buClr>
              <a:buSzPct val="25000"/>
              <a:buFont typeface="Calibri"/>
              <a:buNone/>
              <a:defRPr/>
            </a:pPr>
            <a:r>
              <a:rPr lang="en-GB" sz="2700" b="1" dirty="0" smtClean="0">
                <a:solidFill>
                  <a:srgbClr val="E5DFEC"/>
                </a:solidFill>
                <a:latin typeface="Calibri"/>
                <a:ea typeface="Calibri"/>
                <a:cs typeface="Calibri"/>
                <a:sym typeface="Calibri"/>
              </a:rPr>
              <a:t>LAYOUT OF EXISTING FUEL STATION</a:t>
            </a:r>
            <a:endParaRPr lang="en-GB" sz="2700" b="1" dirty="0">
              <a:solidFill>
                <a:srgbClr val="E5DFEC"/>
              </a:solidFill>
              <a:latin typeface="Calibri"/>
              <a:ea typeface="Calibri"/>
              <a:cs typeface="Calibri"/>
              <a:sym typeface="Calibri"/>
            </a:endParaRPr>
          </a:p>
        </p:txBody>
      </p:sp>
      <p:sp>
        <p:nvSpPr>
          <p:cNvPr id="12" name="Rectangle 11"/>
          <p:cNvSpPr/>
          <p:nvPr/>
        </p:nvSpPr>
        <p:spPr>
          <a:xfrm>
            <a:off x="166551" y="843558"/>
            <a:ext cx="8797937" cy="316835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solidFill>
                <a:srgbClr val="000000"/>
              </a:solidFill>
            </a:endParaRPr>
          </a:p>
        </p:txBody>
      </p:sp>
      <p:sp>
        <p:nvSpPr>
          <p:cNvPr id="13" name="Rounded Rectangle 12"/>
          <p:cNvSpPr/>
          <p:nvPr/>
        </p:nvSpPr>
        <p:spPr>
          <a:xfrm>
            <a:off x="323528" y="915566"/>
            <a:ext cx="1152128" cy="648072"/>
          </a:xfrm>
          <a:prstGeom prst="roundRect">
            <a:avLst/>
          </a:prstGeom>
          <a:solidFill>
            <a:schemeClr val="accent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Fuel Station Office</a:t>
            </a:r>
            <a:endParaRPr lang="en-SG" dirty="0">
              <a:ln w="0"/>
              <a:solidFill>
                <a:srgbClr val="000000"/>
              </a:solidFill>
              <a:effectLst>
                <a:outerShdw blurRad="38100" dist="19050" dir="2700000" algn="tl" rotWithShape="0">
                  <a:srgbClr val="000000">
                    <a:alpha val="40000"/>
                  </a:srgbClr>
                </a:outerShdw>
              </a:effectLst>
            </a:endParaRPr>
          </a:p>
        </p:txBody>
      </p:sp>
      <p:sp>
        <p:nvSpPr>
          <p:cNvPr id="14" name="Cube 13"/>
          <p:cNvSpPr/>
          <p:nvPr/>
        </p:nvSpPr>
        <p:spPr>
          <a:xfrm>
            <a:off x="2900754" y="1923678"/>
            <a:ext cx="216024" cy="576064"/>
          </a:xfrm>
          <a:prstGeom prst="cub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P1</a:t>
            </a:r>
            <a:endParaRPr lang="en-SG" dirty="0">
              <a:ln w="0"/>
              <a:solidFill>
                <a:srgbClr val="000000"/>
              </a:solidFill>
              <a:effectLst>
                <a:outerShdw blurRad="38100" dist="19050" dir="2700000" algn="tl" rotWithShape="0">
                  <a:srgbClr val="000000">
                    <a:alpha val="40000"/>
                  </a:srgbClr>
                </a:outerShdw>
              </a:effectLst>
            </a:endParaRPr>
          </a:p>
        </p:txBody>
      </p:sp>
      <p:sp>
        <p:nvSpPr>
          <p:cNvPr id="39" name="Cube 38"/>
          <p:cNvSpPr/>
          <p:nvPr/>
        </p:nvSpPr>
        <p:spPr>
          <a:xfrm>
            <a:off x="3707904" y="1923678"/>
            <a:ext cx="216024" cy="576064"/>
          </a:xfrm>
          <a:prstGeom prst="cub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P2</a:t>
            </a:r>
            <a:endParaRPr lang="en-SG" dirty="0">
              <a:ln w="0"/>
              <a:solidFill>
                <a:srgbClr val="000000"/>
              </a:solidFill>
              <a:effectLst>
                <a:outerShdw blurRad="38100" dist="19050" dir="2700000" algn="tl" rotWithShape="0">
                  <a:srgbClr val="000000">
                    <a:alpha val="40000"/>
                  </a:srgbClr>
                </a:outerShdw>
              </a:effectLst>
            </a:endParaRPr>
          </a:p>
        </p:txBody>
      </p:sp>
      <p:sp>
        <p:nvSpPr>
          <p:cNvPr id="40" name="Cube 39"/>
          <p:cNvSpPr/>
          <p:nvPr/>
        </p:nvSpPr>
        <p:spPr>
          <a:xfrm>
            <a:off x="4644008" y="1923678"/>
            <a:ext cx="216024" cy="576064"/>
          </a:xfrm>
          <a:prstGeom prst="cub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P3</a:t>
            </a:r>
            <a:endParaRPr lang="en-SG" dirty="0">
              <a:ln w="0"/>
              <a:solidFill>
                <a:srgbClr val="000000"/>
              </a:solidFill>
              <a:effectLst>
                <a:outerShdw blurRad="38100" dist="19050" dir="2700000" algn="tl" rotWithShape="0">
                  <a:srgbClr val="000000">
                    <a:alpha val="40000"/>
                  </a:srgbClr>
                </a:outerShdw>
              </a:effectLst>
            </a:endParaRPr>
          </a:p>
        </p:txBody>
      </p:sp>
      <p:sp>
        <p:nvSpPr>
          <p:cNvPr id="41" name="Cube 40"/>
          <p:cNvSpPr/>
          <p:nvPr/>
        </p:nvSpPr>
        <p:spPr>
          <a:xfrm>
            <a:off x="5508104" y="1923678"/>
            <a:ext cx="216024" cy="576064"/>
          </a:xfrm>
          <a:prstGeom prst="cub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P4</a:t>
            </a:r>
            <a:endParaRPr lang="en-SG" dirty="0">
              <a:ln w="0"/>
              <a:solidFill>
                <a:srgbClr val="000000"/>
              </a:solidFill>
              <a:effectLst>
                <a:outerShdw blurRad="38100" dist="19050" dir="2700000" algn="tl" rotWithShape="0">
                  <a:srgbClr val="000000">
                    <a:alpha val="40000"/>
                  </a:srgbClr>
                </a:outerShdw>
              </a:effectLst>
            </a:endParaRPr>
          </a:p>
        </p:txBody>
      </p:sp>
      <p:sp>
        <p:nvSpPr>
          <p:cNvPr id="36" name="Rounded Rectangle 35"/>
          <p:cNvSpPr/>
          <p:nvPr/>
        </p:nvSpPr>
        <p:spPr>
          <a:xfrm>
            <a:off x="2555776" y="2025105"/>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sp>
        <p:nvSpPr>
          <p:cNvPr id="67" name="Rounded Rectangle 66"/>
          <p:cNvSpPr/>
          <p:nvPr/>
        </p:nvSpPr>
        <p:spPr>
          <a:xfrm>
            <a:off x="5076056" y="2023404"/>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sp>
        <p:nvSpPr>
          <p:cNvPr id="68" name="Rounded Rectangle 67"/>
          <p:cNvSpPr/>
          <p:nvPr/>
        </p:nvSpPr>
        <p:spPr>
          <a:xfrm>
            <a:off x="4211960" y="2023404"/>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sp>
        <p:nvSpPr>
          <p:cNvPr id="70" name="Rounded Rectangle 69"/>
          <p:cNvSpPr/>
          <p:nvPr/>
        </p:nvSpPr>
        <p:spPr>
          <a:xfrm>
            <a:off x="3304790" y="2023404"/>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sp>
        <p:nvSpPr>
          <p:cNvPr id="98" name="Rounded Rectangle 97"/>
          <p:cNvSpPr/>
          <p:nvPr/>
        </p:nvSpPr>
        <p:spPr>
          <a:xfrm>
            <a:off x="7740352" y="2643758"/>
            <a:ext cx="1152128" cy="648072"/>
          </a:xfrm>
          <a:prstGeom prst="roundRect">
            <a:avLst/>
          </a:prstGeom>
          <a:solidFill>
            <a:schemeClr val="accent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Tyre Inflation Unit</a:t>
            </a:r>
            <a:endParaRPr lang="en-SG" dirty="0">
              <a:ln w="0"/>
              <a:solidFill>
                <a:srgbClr val="000000"/>
              </a:solidFill>
              <a:effectLst>
                <a:outerShdw blurRad="38100" dist="19050" dir="2700000" algn="tl" rotWithShape="0">
                  <a:srgbClr val="000000">
                    <a:alpha val="40000"/>
                  </a:srgbClr>
                </a:outerShdw>
              </a:effectLst>
            </a:endParaRPr>
          </a:p>
        </p:txBody>
      </p:sp>
      <p:cxnSp>
        <p:nvCxnSpPr>
          <p:cNvPr id="102" name="Straight Connector 101"/>
          <p:cNvCxnSpPr/>
          <p:nvPr/>
        </p:nvCxnSpPr>
        <p:spPr>
          <a:xfrm>
            <a:off x="6956648" y="2643758"/>
            <a:ext cx="92772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3" name="Straight Connector 102"/>
          <p:cNvCxnSpPr/>
          <p:nvPr/>
        </p:nvCxnSpPr>
        <p:spPr>
          <a:xfrm>
            <a:off x="6956648" y="3291830"/>
            <a:ext cx="92772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 name="Straight Arrow Connector 103"/>
          <p:cNvCxnSpPr/>
          <p:nvPr/>
        </p:nvCxnSpPr>
        <p:spPr>
          <a:xfrm>
            <a:off x="6804248" y="2997212"/>
            <a:ext cx="684075" cy="6586"/>
          </a:xfrm>
          <a:prstGeom prst="straightConnector1">
            <a:avLst/>
          </a:prstGeom>
          <a:ln>
            <a:headEnd type="triangle"/>
            <a:tailEnd type="triangle"/>
          </a:ln>
          <a:scene3d>
            <a:camera prst="orthographicFront">
              <a:rot lat="0" lon="0" rev="5400000"/>
            </a:camera>
            <a:lightRig rig="threePt" dir="t"/>
          </a:scene3d>
        </p:spPr>
        <p:style>
          <a:lnRef idx="1">
            <a:schemeClr val="accent2"/>
          </a:lnRef>
          <a:fillRef idx="0">
            <a:schemeClr val="accent2"/>
          </a:fillRef>
          <a:effectRef idx="0">
            <a:schemeClr val="accent2"/>
          </a:effectRef>
          <a:fontRef idx="minor">
            <a:schemeClr val="tx1"/>
          </a:fontRef>
        </p:style>
      </p:cxnSp>
      <p:cxnSp>
        <p:nvCxnSpPr>
          <p:cNvPr id="110" name="Straight Arrow Connector 109"/>
          <p:cNvCxnSpPr/>
          <p:nvPr/>
        </p:nvCxnSpPr>
        <p:spPr>
          <a:xfrm>
            <a:off x="166551" y="4102687"/>
            <a:ext cx="8807996" cy="794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8" name="Straight Arrow Connector 117"/>
          <p:cNvCxnSpPr/>
          <p:nvPr/>
        </p:nvCxnSpPr>
        <p:spPr>
          <a:xfrm>
            <a:off x="107504" y="915566"/>
            <a:ext cx="0" cy="30243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20" name="Flowchart: Manual Operation 119"/>
          <p:cNvSpPr/>
          <p:nvPr/>
        </p:nvSpPr>
        <p:spPr>
          <a:xfrm>
            <a:off x="683568" y="4011910"/>
            <a:ext cx="1296144" cy="1131590"/>
          </a:xfrm>
          <a:prstGeom prst="flowChartManualOperati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0"/>
            <a:tileRect/>
          </a:gradFill>
          <a:ln>
            <a:solidFill>
              <a:schemeClr val="bg1"/>
            </a:solidFill>
          </a:ln>
          <a:effectLst/>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21" name="Flowchart: Manual Operation 120"/>
          <p:cNvSpPr/>
          <p:nvPr/>
        </p:nvSpPr>
        <p:spPr>
          <a:xfrm>
            <a:off x="6444208" y="4011910"/>
            <a:ext cx="1296144" cy="1131590"/>
          </a:xfrm>
          <a:prstGeom prst="flowChartManualOperati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0"/>
            <a:tileRect/>
          </a:gradFill>
          <a:ln>
            <a:solidFill>
              <a:schemeClr val="bg1"/>
            </a:solidFill>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22" name="Rounded Rectangle 121"/>
          <p:cNvSpPr/>
          <p:nvPr/>
        </p:nvSpPr>
        <p:spPr>
          <a:xfrm>
            <a:off x="5868144" y="2025105"/>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sp>
        <p:nvSpPr>
          <p:cNvPr id="125" name="Flowchart: Terminator 124"/>
          <p:cNvSpPr/>
          <p:nvPr/>
        </p:nvSpPr>
        <p:spPr>
          <a:xfrm>
            <a:off x="3074894" y="2355726"/>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3" name="Flowchart: Terminator 122"/>
          <p:cNvSpPr/>
          <p:nvPr/>
        </p:nvSpPr>
        <p:spPr>
          <a:xfrm>
            <a:off x="2786862" y="2067694"/>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6" name="Flowchart: Terminator 125"/>
          <p:cNvSpPr/>
          <p:nvPr/>
        </p:nvSpPr>
        <p:spPr>
          <a:xfrm>
            <a:off x="3866982" y="2355726"/>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7" name="Flowchart: Terminator 126"/>
          <p:cNvSpPr/>
          <p:nvPr/>
        </p:nvSpPr>
        <p:spPr>
          <a:xfrm>
            <a:off x="3578950" y="2067694"/>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8" name="Flowchart: Terminator 127"/>
          <p:cNvSpPr/>
          <p:nvPr/>
        </p:nvSpPr>
        <p:spPr>
          <a:xfrm>
            <a:off x="4788024" y="2355726"/>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9" name="Flowchart: Terminator 128"/>
          <p:cNvSpPr/>
          <p:nvPr/>
        </p:nvSpPr>
        <p:spPr>
          <a:xfrm>
            <a:off x="4499992" y="2067694"/>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30" name="Flowchart: Terminator 129"/>
          <p:cNvSpPr/>
          <p:nvPr/>
        </p:nvSpPr>
        <p:spPr>
          <a:xfrm>
            <a:off x="5652120" y="2355726"/>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31" name="Flowchart: Terminator 130"/>
          <p:cNvSpPr/>
          <p:nvPr/>
        </p:nvSpPr>
        <p:spPr>
          <a:xfrm>
            <a:off x="5364088" y="2067694"/>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cxnSp>
        <p:nvCxnSpPr>
          <p:cNvPr id="142" name="Straight Connector 141"/>
          <p:cNvCxnSpPr>
            <a:stCxn id="120" idx="0"/>
            <a:endCxn id="120" idx="2"/>
          </p:cNvCxnSpPr>
          <p:nvPr/>
        </p:nvCxnSpPr>
        <p:spPr>
          <a:xfrm>
            <a:off x="1331640" y="4011910"/>
            <a:ext cx="0" cy="113159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092280" y="4011910"/>
            <a:ext cx="0" cy="113159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44" name="Up Arrow 143"/>
          <p:cNvSpPr/>
          <p:nvPr/>
        </p:nvSpPr>
        <p:spPr>
          <a:xfrm>
            <a:off x="1043608" y="4649713"/>
            <a:ext cx="45719" cy="298301"/>
          </a:xfrm>
          <a:prstGeom prst="up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45" name="Up Arrow 144"/>
          <p:cNvSpPr/>
          <p:nvPr/>
        </p:nvSpPr>
        <p:spPr>
          <a:xfrm>
            <a:off x="1475656" y="4145657"/>
            <a:ext cx="45719" cy="298301"/>
          </a:xfrm>
          <a:prstGeom prst="up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47" name="Down Arrow 146"/>
          <p:cNvSpPr/>
          <p:nvPr/>
        </p:nvSpPr>
        <p:spPr>
          <a:xfrm>
            <a:off x="7262585" y="4083918"/>
            <a:ext cx="45719" cy="284571"/>
          </a:xfrm>
          <a:prstGeom prst="downArrow">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rgbClr val="000000"/>
              </a:solidFill>
            </a:endParaRPr>
          </a:p>
        </p:txBody>
      </p:sp>
      <p:sp>
        <p:nvSpPr>
          <p:cNvPr id="148" name="Down Arrow 147"/>
          <p:cNvSpPr/>
          <p:nvPr/>
        </p:nvSpPr>
        <p:spPr>
          <a:xfrm>
            <a:off x="6876256" y="4587974"/>
            <a:ext cx="45719" cy="284571"/>
          </a:xfrm>
          <a:prstGeom prst="downArrow">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rgbClr val="000000"/>
              </a:solidFill>
            </a:endParaRPr>
          </a:p>
        </p:txBody>
      </p:sp>
      <p:sp>
        <p:nvSpPr>
          <p:cNvPr id="149" name="Flowchart: Terminator 148"/>
          <p:cNvSpPr/>
          <p:nvPr/>
        </p:nvSpPr>
        <p:spPr>
          <a:xfrm>
            <a:off x="971600" y="3867894"/>
            <a:ext cx="751892" cy="72008"/>
          </a:xfrm>
          <a:prstGeom prst="flowChartTerminator">
            <a:avLst/>
          </a:prstGeom>
          <a:pattFill prst="ltVert">
            <a:fgClr>
              <a:schemeClr val="dk1"/>
            </a:fgClr>
            <a:bgClr>
              <a:schemeClr val="bg1"/>
            </a:bgClr>
          </a:patt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a:solidFill>
                <a:srgbClr val="000000"/>
              </a:solidFill>
            </a:endParaRPr>
          </a:p>
        </p:txBody>
      </p:sp>
      <p:sp>
        <p:nvSpPr>
          <p:cNvPr id="151" name="Flowchart: Terminator 150"/>
          <p:cNvSpPr/>
          <p:nvPr/>
        </p:nvSpPr>
        <p:spPr>
          <a:xfrm>
            <a:off x="6484404" y="3867894"/>
            <a:ext cx="1196902" cy="72008"/>
          </a:xfrm>
          <a:prstGeom prst="flowChartTerminator">
            <a:avLst/>
          </a:prstGeom>
          <a:pattFill prst="ltVert">
            <a:fgClr>
              <a:schemeClr val="dk1"/>
            </a:fgClr>
            <a:bgClr>
              <a:schemeClr val="bg1"/>
            </a:bgClr>
          </a:patt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a:solidFill>
                <a:srgbClr val="000000"/>
              </a:solidFill>
            </a:endParaRPr>
          </a:p>
        </p:txBody>
      </p:sp>
      <p:sp>
        <p:nvSpPr>
          <p:cNvPr id="152" name="TextBox 151"/>
          <p:cNvSpPr txBox="1"/>
          <p:nvPr/>
        </p:nvSpPr>
        <p:spPr>
          <a:xfrm>
            <a:off x="1704247" y="3515111"/>
            <a:ext cx="751892" cy="523220"/>
          </a:xfrm>
          <a:prstGeom prst="rect">
            <a:avLst/>
          </a:prstGeom>
          <a:noFill/>
        </p:spPr>
        <p:txBody>
          <a:bodyPr wrap="square" rtlCol="0">
            <a:spAutoFit/>
          </a:bodyPr>
          <a:lstStyle/>
          <a:p>
            <a:r>
              <a:rPr lang="en-SG" dirty="0" smtClean="0"/>
              <a:t>Entry Gate</a:t>
            </a:r>
            <a:endParaRPr lang="en-SG" dirty="0"/>
          </a:p>
        </p:txBody>
      </p:sp>
      <p:sp>
        <p:nvSpPr>
          <p:cNvPr id="153" name="TextBox 152"/>
          <p:cNvSpPr txBox="1"/>
          <p:nvPr/>
        </p:nvSpPr>
        <p:spPr>
          <a:xfrm>
            <a:off x="5796137" y="3534079"/>
            <a:ext cx="751892" cy="523220"/>
          </a:xfrm>
          <a:prstGeom prst="rect">
            <a:avLst/>
          </a:prstGeom>
          <a:noFill/>
        </p:spPr>
        <p:txBody>
          <a:bodyPr wrap="square" rtlCol="0">
            <a:spAutoFit/>
          </a:bodyPr>
          <a:lstStyle/>
          <a:p>
            <a:r>
              <a:rPr lang="en-SG" dirty="0" smtClean="0"/>
              <a:t>Exit Gate</a:t>
            </a:r>
            <a:endParaRPr lang="en-SG" dirty="0"/>
          </a:p>
        </p:txBody>
      </p:sp>
      <p:sp>
        <p:nvSpPr>
          <p:cNvPr id="155" name="TextBox 154"/>
          <p:cNvSpPr txBox="1"/>
          <p:nvPr/>
        </p:nvSpPr>
        <p:spPr>
          <a:xfrm>
            <a:off x="5840120" y="1972021"/>
            <a:ext cx="832284" cy="535403"/>
          </a:xfrm>
          <a:prstGeom prst="rect">
            <a:avLst/>
          </a:prstGeom>
          <a:noFill/>
        </p:spPr>
        <p:txBody>
          <a:bodyPr wrap="square" rtlCol="0">
            <a:spAutoFit/>
          </a:bodyPr>
          <a:lstStyle/>
          <a:p>
            <a:r>
              <a:rPr lang="en-SG" dirty="0" smtClean="0"/>
              <a:t>Vehicle Bay</a:t>
            </a:r>
            <a:endParaRPr lang="en-SG" dirty="0"/>
          </a:p>
        </p:txBody>
      </p:sp>
      <p:pic>
        <p:nvPicPr>
          <p:cNvPr id="157" name="Picture 156" descr="http://www.clker.com/cliparts/f/1/w/X/P/X/red-car-top-view-10-hi.png"/>
          <p:cNvPicPr/>
          <p:nvPr/>
        </p:nvPicPr>
        <p:blipFill>
          <a:blip r:embed="rId2">
            <a:extLst>
              <a:ext uri="{28A0092B-C50C-407E-A947-70E740481C1C}">
                <a14:useLocalDpi xmlns:a14="http://schemas.microsoft.com/office/drawing/2010/main" xmlns="" val="0"/>
              </a:ext>
            </a:extLst>
          </a:blip>
          <a:srcRect/>
          <a:stretch>
            <a:fillRect/>
          </a:stretch>
        </p:blipFill>
        <p:spPr bwMode="auto">
          <a:xfrm rot="16200000">
            <a:off x="806306" y="4206656"/>
            <a:ext cx="501650" cy="260985"/>
          </a:xfrm>
          <a:prstGeom prst="rect">
            <a:avLst/>
          </a:prstGeom>
          <a:noFill/>
          <a:ln>
            <a:noFill/>
          </a:ln>
        </p:spPr>
      </p:pic>
      <p:pic>
        <p:nvPicPr>
          <p:cNvPr id="158" name="Picture 157" descr="http://www.clker.com/cliparts/f/1/w/X/P/X/red-car-top-view-10-hi.png"/>
          <p:cNvPicPr/>
          <p:nvPr/>
        </p:nvPicPr>
        <p:blipFill>
          <a:blip r:embed="rId2">
            <a:extLst>
              <a:ext uri="{28A0092B-C50C-407E-A947-70E740481C1C}">
                <a14:useLocalDpi xmlns:a14="http://schemas.microsoft.com/office/drawing/2010/main" xmlns="" val="0"/>
              </a:ext>
            </a:extLst>
          </a:blip>
          <a:srcRect/>
          <a:stretch>
            <a:fillRect/>
          </a:stretch>
        </p:blipFill>
        <p:spPr bwMode="auto">
          <a:xfrm rot="16200000">
            <a:off x="4910762" y="2116019"/>
            <a:ext cx="501650" cy="260985"/>
          </a:xfrm>
          <a:prstGeom prst="rect">
            <a:avLst/>
          </a:prstGeom>
          <a:noFill/>
          <a:ln>
            <a:noFill/>
          </a:ln>
        </p:spPr>
      </p:pic>
      <p:pic>
        <p:nvPicPr>
          <p:cNvPr id="159" name="Picture 158" descr="http://www.clker.com/cliparts/f/1/w/X/P/X/red-car-top-view-10-hi.png"/>
          <p:cNvPicPr/>
          <p:nvPr/>
        </p:nvPicPr>
        <p:blipFill>
          <a:blip r:embed="rId2">
            <a:extLst>
              <a:ext uri="{28A0092B-C50C-407E-A947-70E740481C1C}">
                <a14:useLocalDpi xmlns:a14="http://schemas.microsoft.com/office/drawing/2010/main" xmlns="" val="0"/>
              </a:ext>
            </a:extLst>
          </a:blip>
          <a:srcRect/>
          <a:stretch>
            <a:fillRect/>
          </a:stretch>
        </p:blipFill>
        <p:spPr bwMode="auto">
          <a:xfrm rot="4753355">
            <a:off x="7170417" y="2818527"/>
            <a:ext cx="501650" cy="260985"/>
          </a:xfrm>
          <a:prstGeom prst="rect">
            <a:avLst/>
          </a:prstGeom>
          <a:noFill/>
          <a:ln>
            <a:noFill/>
          </a:ln>
        </p:spPr>
      </p:pic>
      <p:pic>
        <p:nvPicPr>
          <p:cNvPr id="160" name="Picture 159" descr="http://www.clker.com/cliparts/f/1/w/X/P/X/red-car-top-view-10-hi.png"/>
          <p:cNvPicPr/>
          <p:nvPr/>
        </p:nvPicPr>
        <p:blipFill>
          <a:blip r:embed="rId2">
            <a:extLst>
              <a:ext uri="{28A0092B-C50C-407E-A947-70E740481C1C}">
                <a14:useLocalDpi xmlns:a14="http://schemas.microsoft.com/office/drawing/2010/main" xmlns="" val="0"/>
              </a:ext>
            </a:extLst>
          </a:blip>
          <a:srcRect/>
          <a:stretch>
            <a:fillRect/>
          </a:stretch>
        </p:blipFill>
        <p:spPr bwMode="auto">
          <a:xfrm rot="4903406">
            <a:off x="6574648" y="4190484"/>
            <a:ext cx="501650" cy="260985"/>
          </a:xfrm>
          <a:prstGeom prst="rect">
            <a:avLst/>
          </a:prstGeom>
          <a:noFill/>
          <a:ln>
            <a:noFill/>
          </a:ln>
        </p:spPr>
      </p:pic>
      <p:sp>
        <p:nvSpPr>
          <p:cNvPr id="161" name="Down Arrow 160"/>
          <p:cNvSpPr/>
          <p:nvPr/>
        </p:nvSpPr>
        <p:spPr>
          <a:xfrm>
            <a:off x="7262585" y="4663443"/>
            <a:ext cx="45719" cy="284571"/>
          </a:xfrm>
          <a:prstGeom prst="downArrow">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rgbClr val="000000"/>
              </a:solidFill>
            </a:endParaRPr>
          </a:p>
        </p:txBody>
      </p:sp>
      <p:sp>
        <p:nvSpPr>
          <p:cNvPr id="162" name="Up Arrow 161"/>
          <p:cNvSpPr/>
          <p:nvPr/>
        </p:nvSpPr>
        <p:spPr>
          <a:xfrm>
            <a:off x="1475656" y="4721721"/>
            <a:ext cx="45719" cy="298301"/>
          </a:xfrm>
          <a:prstGeom prst="up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63" name="Rounded Rectangle 162"/>
          <p:cNvSpPr/>
          <p:nvPr/>
        </p:nvSpPr>
        <p:spPr>
          <a:xfrm>
            <a:off x="6804248" y="2355726"/>
            <a:ext cx="2160240" cy="117835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64" name="Round Diagonal Corner Rectangle 163"/>
          <p:cNvSpPr/>
          <p:nvPr/>
        </p:nvSpPr>
        <p:spPr>
          <a:xfrm>
            <a:off x="2339752" y="1809081"/>
            <a:ext cx="4332652" cy="860968"/>
          </a:xfrm>
          <a:prstGeom prst="round2Diag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65" name="Rounded Rectangular Callout 164"/>
          <p:cNvSpPr/>
          <p:nvPr/>
        </p:nvSpPr>
        <p:spPr>
          <a:xfrm>
            <a:off x="6192180" y="915565"/>
            <a:ext cx="1908212" cy="749499"/>
          </a:xfrm>
          <a:prstGeom prst="wedgeRoundRectCallout">
            <a:avLst>
              <a:gd name="adj1" fmla="val -22244"/>
              <a:gd name="adj2" fmla="val 75434"/>
              <a:gd name="adj3" fmla="val 16667"/>
            </a:avLst>
          </a:prstGeom>
          <a:solidFill>
            <a:schemeClr val="accent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dirty="0">
                <a:ln w="0"/>
                <a:solidFill>
                  <a:srgbClr val="000000"/>
                </a:solidFill>
                <a:effectLst>
                  <a:outerShdw blurRad="38100" dist="19050" dir="2700000" algn="tl" rotWithShape="0">
                    <a:srgbClr val="000000">
                      <a:alpha val="40000"/>
                    </a:srgbClr>
                  </a:outerShdw>
                </a:effectLst>
              </a:rPr>
              <a:t>Underground fuel storage unit beneath the pumps</a:t>
            </a:r>
          </a:p>
        </p:txBody>
      </p:sp>
      <p:sp>
        <p:nvSpPr>
          <p:cNvPr id="166" name="Rounded Rectangular Callout 165"/>
          <p:cNvSpPr/>
          <p:nvPr/>
        </p:nvSpPr>
        <p:spPr>
          <a:xfrm>
            <a:off x="6930262" y="1599305"/>
            <a:ext cx="1908212" cy="749499"/>
          </a:xfrm>
          <a:prstGeom prst="wedgeRoundRectCallout">
            <a:avLst>
              <a:gd name="adj1" fmla="val -22244"/>
              <a:gd name="adj2" fmla="val 75434"/>
              <a:gd name="adj3" fmla="val 16667"/>
            </a:avLst>
          </a:prstGeom>
          <a:solidFill>
            <a:schemeClr val="accent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dirty="0" smtClean="0">
                <a:ln w="0"/>
                <a:solidFill>
                  <a:srgbClr val="000000"/>
                </a:solidFill>
                <a:effectLst>
                  <a:outerShdw blurRad="38100" dist="19050" dir="2700000" algn="tl" rotWithShape="0">
                    <a:srgbClr val="000000">
                      <a:alpha val="40000"/>
                    </a:srgbClr>
                  </a:outerShdw>
                </a:effectLst>
              </a:rPr>
              <a:t>Integration of Tyre Inflation unit in proposed system</a:t>
            </a:r>
            <a:endParaRPr lang="en-SG" dirty="0">
              <a:ln w="0"/>
              <a:solidFill>
                <a:srgbClr val="000000"/>
              </a:solidFill>
              <a:effectLst>
                <a:outerShdw blurRad="38100" dist="19050" dir="2700000" algn="tl" rotWithShape="0">
                  <a:srgbClr val="000000">
                    <a:alpha val="40000"/>
                  </a:srgbClr>
                </a:outerShdw>
              </a:effectLst>
            </a:endParaRPr>
          </a:p>
        </p:txBody>
      </p:sp>
      <p:sp>
        <p:nvSpPr>
          <p:cNvPr id="168" name="Round Diagonal Corner Rectangle 167"/>
          <p:cNvSpPr/>
          <p:nvPr/>
        </p:nvSpPr>
        <p:spPr>
          <a:xfrm>
            <a:off x="6876256" y="2497337"/>
            <a:ext cx="2016224" cy="938509"/>
          </a:xfrm>
          <a:prstGeom prst="round2Diag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rPr>
              <a:t>Air Filling location</a:t>
            </a:r>
            <a:endParaRPr lang="en-SG" dirty="0">
              <a:solidFill>
                <a:schemeClr val="tx1"/>
              </a:solidFill>
            </a:endParaRPr>
          </a:p>
        </p:txBody>
      </p:sp>
      <p:sp>
        <p:nvSpPr>
          <p:cNvPr id="76" name="TextBox 75"/>
          <p:cNvSpPr txBox="1"/>
          <p:nvPr/>
        </p:nvSpPr>
        <p:spPr>
          <a:xfrm>
            <a:off x="3779912" y="4155926"/>
            <a:ext cx="1224136" cy="307777"/>
          </a:xfrm>
          <a:prstGeom prst="rect">
            <a:avLst/>
          </a:prstGeom>
          <a:noFill/>
        </p:spPr>
        <p:txBody>
          <a:bodyPr wrap="square" rtlCol="0">
            <a:spAutoFit/>
          </a:bodyPr>
          <a:lstStyle/>
          <a:p>
            <a:pPr algn="ctr"/>
            <a:r>
              <a:rPr lang="en-US" i="1" dirty="0" smtClean="0"/>
              <a:t>X Meters</a:t>
            </a:r>
            <a:endParaRPr lang="en-IN" i="1" dirty="0"/>
          </a:p>
        </p:txBody>
      </p:sp>
      <p:sp>
        <p:nvSpPr>
          <p:cNvPr id="81" name="TextBox 80"/>
          <p:cNvSpPr txBox="1"/>
          <p:nvPr/>
        </p:nvSpPr>
        <p:spPr>
          <a:xfrm>
            <a:off x="-36512" y="2355726"/>
            <a:ext cx="1224136" cy="307777"/>
          </a:xfrm>
          <a:prstGeom prst="rect">
            <a:avLst/>
          </a:prstGeom>
          <a:noFill/>
        </p:spPr>
        <p:txBody>
          <a:bodyPr wrap="square" rtlCol="0">
            <a:spAutoFit/>
          </a:bodyPr>
          <a:lstStyle/>
          <a:p>
            <a:pPr algn="ctr"/>
            <a:r>
              <a:rPr lang="en-US" i="1" dirty="0" smtClean="0"/>
              <a:t>Y Meters</a:t>
            </a:r>
            <a:endParaRPr lang="en-IN" i="1" dirty="0"/>
          </a:p>
        </p:txBody>
      </p:sp>
    </p:spTree>
    <p:extLst>
      <p:ext uri="{BB962C8B-B14F-4D97-AF65-F5344CB8AC3E}">
        <p14:creationId xmlns:p14="http://schemas.microsoft.com/office/powerpoint/2010/main" xmlns="" val="7702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1000"/>
                                        <p:tgtEl>
                                          <p:spTgt spid="166"/>
                                        </p:tgtEl>
                                      </p:cBhvr>
                                    </p:animEffect>
                                    <p:anim calcmode="lin" valueType="num">
                                      <p:cBhvr>
                                        <p:cTn id="8" dur="1000" fill="hold"/>
                                        <p:tgtEl>
                                          <p:spTgt spid="166"/>
                                        </p:tgtEl>
                                        <p:attrNameLst>
                                          <p:attrName>ppt_x</p:attrName>
                                        </p:attrNameLst>
                                      </p:cBhvr>
                                      <p:tavLst>
                                        <p:tav tm="0">
                                          <p:val>
                                            <p:strVal val="#ppt_x"/>
                                          </p:val>
                                        </p:tav>
                                        <p:tav tm="100000">
                                          <p:val>
                                            <p:strVal val="#ppt_x"/>
                                          </p:val>
                                        </p:tav>
                                      </p:tavLst>
                                    </p:anim>
                                    <p:anim calcmode="lin" valueType="num">
                                      <p:cBhvr>
                                        <p:cTn id="9"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xit" presetSubtype="0" fill="hold" grpId="1" nodeType="clickEffect">
                                  <p:stCondLst>
                                    <p:cond delay="0"/>
                                  </p:stCondLst>
                                  <p:childTnLst>
                                    <p:animEffect transition="out" filter="dissolve">
                                      <p:cBhvr>
                                        <p:cTn id="13" dur="500"/>
                                        <p:tgtEl>
                                          <p:spTgt spid="166"/>
                                        </p:tgtEl>
                                      </p:cBhvr>
                                    </p:animEffect>
                                    <p:set>
                                      <p:cBhvr>
                                        <p:cTn id="14" dur="1" fill="hold">
                                          <p:stCondLst>
                                            <p:cond delay="499"/>
                                          </p:stCondLst>
                                        </p:cTn>
                                        <p:tgtEl>
                                          <p:spTgt spid="166"/>
                                        </p:tgtEl>
                                        <p:attrNameLst>
                                          <p:attrName>style.visibility</p:attrName>
                                        </p:attrNameLst>
                                      </p:cBhvr>
                                      <p:to>
                                        <p:strVal val="hidden"/>
                                      </p:to>
                                    </p:set>
                                  </p:childTnLst>
                                </p:cTn>
                              </p:par>
                              <p:par>
                                <p:cTn id="15" presetID="9" presetClass="exit" presetSubtype="0" fill="hold" nodeType="withEffect">
                                  <p:stCondLst>
                                    <p:cond delay="0"/>
                                  </p:stCondLst>
                                  <p:childTnLst>
                                    <p:animEffect transition="out" filter="dissolve">
                                      <p:cBhvr>
                                        <p:cTn id="16" dur="500"/>
                                        <p:tgtEl>
                                          <p:spTgt spid="102"/>
                                        </p:tgtEl>
                                      </p:cBhvr>
                                    </p:animEffect>
                                    <p:set>
                                      <p:cBhvr>
                                        <p:cTn id="17" dur="1" fill="hold">
                                          <p:stCondLst>
                                            <p:cond delay="499"/>
                                          </p:stCondLst>
                                        </p:cTn>
                                        <p:tgtEl>
                                          <p:spTgt spid="102"/>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500"/>
                                        <p:tgtEl>
                                          <p:spTgt spid="104"/>
                                        </p:tgtEl>
                                      </p:cBhvr>
                                    </p:animEffect>
                                    <p:set>
                                      <p:cBhvr>
                                        <p:cTn id="20" dur="1" fill="hold">
                                          <p:stCondLst>
                                            <p:cond delay="499"/>
                                          </p:stCondLst>
                                        </p:cTn>
                                        <p:tgtEl>
                                          <p:spTgt spid="104"/>
                                        </p:tgtEl>
                                        <p:attrNameLst>
                                          <p:attrName>style.visibility</p:attrName>
                                        </p:attrNameLst>
                                      </p:cBhvr>
                                      <p:to>
                                        <p:strVal val="hidden"/>
                                      </p:to>
                                    </p:set>
                                  </p:childTnLst>
                                </p:cTn>
                              </p:par>
                              <p:par>
                                <p:cTn id="21" presetID="9" presetClass="exit" presetSubtype="0" fill="hold" nodeType="withEffect">
                                  <p:stCondLst>
                                    <p:cond delay="0"/>
                                  </p:stCondLst>
                                  <p:childTnLst>
                                    <p:animEffect transition="out" filter="dissolve">
                                      <p:cBhvr>
                                        <p:cTn id="22" dur="500"/>
                                        <p:tgtEl>
                                          <p:spTgt spid="159"/>
                                        </p:tgtEl>
                                      </p:cBhvr>
                                    </p:animEffect>
                                    <p:set>
                                      <p:cBhvr>
                                        <p:cTn id="23" dur="1" fill="hold">
                                          <p:stCondLst>
                                            <p:cond delay="499"/>
                                          </p:stCondLst>
                                        </p:cTn>
                                        <p:tgtEl>
                                          <p:spTgt spid="159"/>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98"/>
                                        </p:tgtEl>
                                      </p:cBhvr>
                                    </p:animEffect>
                                    <p:set>
                                      <p:cBhvr>
                                        <p:cTn id="26" dur="1" fill="hold">
                                          <p:stCondLst>
                                            <p:cond delay="499"/>
                                          </p:stCondLst>
                                        </p:cTn>
                                        <p:tgtEl>
                                          <p:spTgt spid="98"/>
                                        </p:tgtEl>
                                        <p:attrNameLst>
                                          <p:attrName>style.visibility</p:attrName>
                                        </p:attrNameLst>
                                      </p:cBhvr>
                                      <p:to>
                                        <p:strVal val="hidden"/>
                                      </p:to>
                                    </p:set>
                                  </p:childTnLst>
                                </p:cTn>
                              </p:par>
                              <p:par>
                                <p:cTn id="27" presetID="9" presetClass="exit" presetSubtype="0" fill="hold" nodeType="withEffect">
                                  <p:stCondLst>
                                    <p:cond delay="0"/>
                                  </p:stCondLst>
                                  <p:childTnLst>
                                    <p:animEffect transition="out" filter="dissolve">
                                      <p:cBhvr>
                                        <p:cTn id="28" dur="500"/>
                                        <p:tgtEl>
                                          <p:spTgt spid="103"/>
                                        </p:tgtEl>
                                      </p:cBhvr>
                                    </p:animEffect>
                                    <p:set>
                                      <p:cBhvr>
                                        <p:cTn id="29" dur="1" fill="hold">
                                          <p:stCondLst>
                                            <p:cond delay="499"/>
                                          </p:stCondLst>
                                        </p:cTn>
                                        <p:tgtEl>
                                          <p:spTgt spid="103"/>
                                        </p:tgtEl>
                                        <p:attrNameLst>
                                          <p:attrName>style.visibility</p:attrName>
                                        </p:attrNameLst>
                                      </p:cBhvr>
                                      <p:to>
                                        <p:strVal val="hidden"/>
                                      </p:to>
                                    </p:set>
                                  </p:childTnLst>
                                </p:cTn>
                              </p:par>
                              <p:par>
                                <p:cTn id="30" presetID="9" presetClass="exit" presetSubtype="0" fill="hold" grpId="0" nodeType="withEffect">
                                  <p:stCondLst>
                                    <p:cond delay="0"/>
                                  </p:stCondLst>
                                  <p:childTnLst>
                                    <p:animEffect transition="out" filter="dissolve">
                                      <p:cBhvr>
                                        <p:cTn id="31" dur="500"/>
                                        <p:tgtEl>
                                          <p:spTgt spid="163"/>
                                        </p:tgtEl>
                                      </p:cBhvr>
                                    </p:animEffect>
                                    <p:set>
                                      <p:cBhvr>
                                        <p:cTn id="32" dur="1" fill="hold">
                                          <p:stCondLst>
                                            <p:cond delay="499"/>
                                          </p:stCondLst>
                                        </p:cTn>
                                        <p:tgtEl>
                                          <p:spTgt spid="163"/>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8"/>
                                        </p:tgtEl>
                                        <p:attrNameLst>
                                          <p:attrName>style.visibility</p:attrName>
                                        </p:attrNameLst>
                                      </p:cBhvr>
                                      <p:to>
                                        <p:strVal val="visible"/>
                                      </p:to>
                                    </p:set>
                                    <p:animEffect transition="in" filter="fade">
                                      <p:cBhvr>
                                        <p:cTn id="3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63" grpId="0" animBg="1"/>
      <p:bldP spid="166" grpId="0" animBg="1"/>
      <p:bldP spid="166" grpId="1" animBg="1"/>
      <p:bldP spid="1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aphicFrame>
        <p:nvGraphicFramePr>
          <p:cNvPr id="3" name="Diagram 2"/>
          <p:cNvGraphicFramePr/>
          <p:nvPr>
            <p:extLst>
              <p:ext uri="{D42A27DB-BD31-4B8C-83A1-F6EECF244321}">
                <p14:modId xmlns="" xmlns:p14="http://schemas.microsoft.com/office/powerpoint/2010/main" val="1144909757"/>
              </p:ext>
            </p:extLst>
          </p:nvPr>
        </p:nvGraphicFramePr>
        <p:xfrm>
          <a:off x="1763687" y="411510"/>
          <a:ext cx="6532927"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395536" y="1935872"/>
            <a:ext cx="2160240" cy="707886"/>
          </a:xfrm>
          <a:prstGeom prst="rect">
            <a:avLst/>
          </a:prstGeom>
          <a:noFill/>
        </p:spPr>
        <p:txBody>
          <a:bodyPr wrap="square" rtlCol="0">
            <a:spAutoFit/>
          </a:bodyPr>
          <a:lstStyle/>
          <a:p>
            <a:r>
              <a:rPr lang="en-US" sz="4000" b="1" dirty="0" smtClean="0">
                <a:solidFill>
                  <a:srgbClr val="002060"/>
                </a:solidFill>
                <a:latin typeface="Calibri" pitchFamily="34" charset="0"/>
              </a:rPr>
              <a:t>Agenda </a:t>
            </a:r>
            <a:endParaRPr lang="en-US" sz="4000" b="1" dirty="0">
              <a:solidFill>
                <a:srgbClr val="002060"/>
              </a:solidFill>
              <a:latin typeface="Calibri" pitchFamily="34" charset="0"/>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5" name="Shape 91"/>
          <p:cNvSpPr txBox="1">
            <a:spLocks/>
          </p:cNvSpPr>
          <p:nvPr/>
        </p:nvSpPr>
        <p:spPr>
          <a:xfrm>
            <a:off x="166551" y="108005"/>
            <a:ext cx="8856616" cy="476940"/>
          </a:xfrm>
          <a:prstGeom prst="rect">
            <a:avLst/>
          </a:prstGeom>
          <a:solidFill>
            <a:srgbClr val="002060"/>
          </a:solidFill>
          <a:ln>
            <a:solidFill>
              <a:schemeClr val="tx1"/>
            </a:solidFill>
          </a:ln>
        </p:spPr>
        <p:txBody>
          <a:bodyPr lIns="68575" tIns="34275" rIns="68575" bIns="34275" anchor="ctr" anchorCtr="0">
            <a:noAutofit/>
          </a:bodyPr>
          <a:lstStyle/>
          <a:p>
            <a:pPr algn="ctr">
              <a:buClr>
                <a:srgbClr val="E5DFEC"/>
              </a:buClr>
              <a:buSzPct val="25000"/>
              <a:buFont typeface="Calibri"/>
              <a:buNone/>
              <a:defRPr/>
            </a:pPr>
            <a:r>
              <a:rPr lang="en-GB" sz="2700" b="1" dirty="0" smtClean="0">
                <a:solidFill>
                  <a:srgbClr val="E5DFEC"/>
                </a:solidFill>
                <a:latin typeface="Calibri"/>
                <a:ea typeface="Calibri"/>
                <a:cs typeface="Calibri"/>
                <a:sym typeface="Calibri"/>
              </a:rPr>
              <a:t>LAYOUT OF PROPOSED FUEL STATION</a:t>
            </a:r>
            <a:endParaRPr lang="en-GB" sz="2700" b="1" dirty="0">
              <a:solidFill>
                <a:srgbClr val="E5DFEC"/>
              </a:solidFill>
              <a:latin typeface="Calibri"/>
              <a:ea typeface="Calibri"/>
              <a:cs typeface="Calibri"/>
              <a:sym typeface="Calibri"/>
            </a:endParaRPr>
          </a:p>
        </p:txBody>
      </p:sp>
      <p:sp>
        <p:nvSpPr>
          <p:cNvPr id="12" name="Rectangle 11"/>
          <p:cNvSpPr/>
          <p:nvPr/>
        </p:nvSpPr>
        <p:spPr>
          <a:xfrm>
            <a:off x="166552" y="843558"/>
            <a:ext cx="5733406" cy="316835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solidFill>
                <a:srgbClr val="000000"/>
              </a:solidFill>
            </a:endParaRPr>
          </a:p>
        </p:txBody>
      </p:sp>
      <p:sp>
        <p:nvSpPr>
          <p:cNvPr id="13" name="Rounded Rectangle 12"/>
          <p:cNvSpPr/>
          <p:nvPr/>
        </p:nvSpPr>
        <p:spPr>
          <a:xfrm>
            <a:off x="323528" y="915566"/>
            <a:ext cx="1152128" cy="648072"/>
          </a:xfrm>
          <a:prstGeom prst="roundRect">
            <a:avLst/>
          </a:prstGeom>
          <a:solidFill>
            <a:schemeClr val="accent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Fuel Station Office</a:t>
            </a:r>
            <a:endParaRPr lang="en-SG" dirty="0">
              <a:ln w="0"/>
              <a:solidFill>
                <a:srgbClr val="000000"/>
              </a:solidFill>
              <a:effectLst>
                <a:outerShdw blurRad="38100" dist="19050" dir="2700000" algn="tl" rotWithShape="0">
                  <a:srgbClr val="000000">
                    <a:alpha val="40000"/>
                  </a:srgbClr>
                </a:outerShdw>
              </a:effectLst>
            </a:endParaRPr>
          </a:p>
        </p:txBody>
      </p:sp>
      <p:sp>
        <p:nvSpPr>
          <p:cNvPr id="14" name="Cube 13"/>
          <p:cNvSpPr/>
          <p:nvPr/>
        </p:nvSpPr>
        <p:spPr>
          <a:xfrm>
            <a:off x="1892642" y="1923678"/>
            <a:ext cx="216024" cy="576064"/>
          </a:xfrm>
          <a:prstGeom prst="cub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P1</a:t>
            </a:r>
            <a:endParaRPr lang="en-SG" dirty="0">
              <a:ln w="0"/>
              <a:solidFill>
                <a:srgbClr val="000000"/>
              </a:solidFill>
              <a:effectLst>
                <a:outerShdw blurRad="38100" dist="19050" dir="2700000" algn="tl" rotWithShape="0">
                  <a:srgbClr val="000000">
                    <a:alpha val="40000"/>
                  </a:srgbClr>
                </a:outerShdw>
              </a:effectLst>
            </a:endParaRPr>
          </a:p>
        </p:txBody>
      </p:sp>
      <p:sp>
        <p:nvSpPr>
          <p:cNvPr id="39" name="Cube 38"/>
          <p:cNvSpPr/>
          <p:nvPr/>
        </p:nvSpPr>
        <p:spPr>
          <a:xfrm>
            <a:off x="2699792" y="1923678"/>
            <a:ext cx="216024" cy="576064"/>
          </a:xfrm>
          <a:prstGeom prst="cub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P2</a:t>
            </a:r>
            <a:endParaRPr lang="en-SG" dirty="0">
              <a:ln w="0"/>
              <a:solidFill>
                <a:srgbClr val="000000"/>
              </a:solidFill>
              <a:effectLst>
                <a:outerShdw blurRad="38100" dist="19050" dir="2700000" algn="tl" rotWithShape="0">
                  <a:srgbClr val="000000">
                    <a:alpha val="40000"/>
                  </a:srgbClr>
                </a:outerShdw>
              </a:effectLst>
            </a:endParaRPr>
          </a:p>
        </p:txBody>
      </p:sp>
      <p:sp>
        <p:nvSpPr>
          <p:cNvPr id="40" name="Cube 39"/>
          <p:cNvSpPr/>
          <p:nvPr/>
        </p:nvSpPr>
        <p:spPr>
          <a:xfrm>
            <a:off x="3635896" y="1923678"/>
            <a:ext cx="216024" cy="576064"/>
          </a:xfrm>
          <a:prstGeom prst="cub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P3</a:t>
            </a:r>
            <a:endParaRPr lang="en-SG" dirty="0">
              <a:ln w="0"/>
              <a:solidFill>
                <a:srgbClr val="000000"/>
              </a:solidFill>
              <a:effectLst>
                <a:outerShdw blurRad="38100" dist="19050" dir="2700000" algn="tl" rotWithShape="0">
                  <a:srgbClr val="000000">
                    <a:alpha val="40000"/>
                  </a:srgbClr>
                </a:outerShdw>
              </a:effectLst>
            </a:endParaRPr>
          </a:p>
        </p:txBody>
      </p:sp>
      <p:sp>
        <p:nvSpPr>
          <p:cNvPr id="41" name="Cube 40"/>
          <p:cNvSpPr/>
          <p:nvPr/>
        </p:nvSpPr>
        <p:spPr>
          <a:xfrm>
            <a:off x="4499992" y="1923678"/>
            <a:ext cx="216024" cy="576064"/>
          </a:xfrm>
          <a:prstGeom prst="cub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P4</a:t>
            </a:r>
            <a:endParaRPr lang="en-SG" dirty="0">
              <a:ln w="0"/>
              <a:solidFill>
                <a:srgbClr val="000000"/>
              </a:solidFill>
              <a:effectLst>
                <a:outerShdw blurRad="38100" dist="19050" dir="2700000" algn="tl" rotWithShape="0">
                  <a:srgbClr val="000000">
                    <a:alpha val="40000"/>
                  </a:srgbClr>
                </a:outerShdw>
              </a:effectLst>
            </a:endParaRPr>
          </a:p>
        </p:txBody>
      </p:sp>
      <p:sp>
        <p:nvSpPr>
          <p:cNvPr id="36" name="Rounded Rectangle 35"/>
          <p:cNvSpPr/>
          <p:nvPr/>
        </p:nvSpPr>
        <p:spPr>
          <a:xfrm>
            <a:off x="1547664" y="2025105"/>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sp>
        <p:nvSpPr>
          <p:cNvPr id="67" name="Rounded Rectangle 66"/>
          <p:cNvSpPr/>
          <p:nvPr/>
        </p:nvSpPr>
        <p:spPr>
          <a:xfrm>
            <a:off x="4067944" y="2023404"/>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sp>
        <p:nvSpPr>
          <p:cNvPr id="68" name="Rounded Rectangle 67"/>
          <p:cNvSpPr/>
          <p:nvPr/>
        </p:nvSpPr>
        <p:spPr>
          <a:xfrm>
            <a:off x="3203848" y="2023404"/>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sp>
        <p:nvSpPr>
          <p:cNvPr id="70" name="Rounded Rectangle 69"/>
          <p:cNvSpPr/>
          <p:nvPr/>
        </p:nvSpPr>
        <p:spPr>
          <a:xfrm>
            <a:off x="2296678" y="2023404"/>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cxnSp>
        <p:nvCxnSpPr>
          <p:cNvPr id="110" name="Straight Arrow Connector 109"/>
          <p:cNvCxnSpPr/>
          <p:nvPr/>
        </p:nvCxnSpPr>
        <p:spPr>
          <a:xfrm>
            <a:off x="166551" y="4102687"/>
            <a:ext cx="5733407" cy="20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8" name="Straight Arrow Connector 117"/>
          <p:cNvCxnSpPr/>
          <p:nvPr/>
        </p:nvCxnSpPr>
        <p:spPr>
          <a:xfrm>
            <a:off x="107504" y="915566"/>
            <a:ext cx="0" cy="30243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20" name="Flowchart: Manual Operation 119"/>
          <p:cNvSpPr/>
          <p:nvPr/>
        </p:nvSpPr>
        <p:spPr>
          <a:xfrm>
            <a:off x="683568" y="4011910"/>
            <a:ext cx="1296144" cy="1131590"/>
          </a:xfrm>
          <a:prstGeom prst="flowChartManualOperati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0"/>
            <a:tileRect/>
          </a:gradFill>
          <a:ln>
            <a:solidFill>
              <a:schemeClr val="bg1"/>
            </a:solidFill>
          </a:ln>
          <a:effectLst/>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21" name="Flowchart: Manual Operation 120"/>
          <p:cNvSpPr/>
          <p:nvPr/>
        </p:nvSpPr>
        <p:spPr>
          <a:xfrm>
            <a:off x="4067944" y="4011910"/>
            <a:ext cx="1296144" cy="1131590"/>
          </a:xfrm>
          <a:prstGeom prst="flowChartManualOperati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0"/>
            <a:tileRect/>
          </a:gradFill>
          <a:ln>
            <a:solidFill>
              <a:schemeClr val="bg1"/>
            </a:solidFill>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22" name="Rounded Rectangle 121"/>
          <p:cNvSpPr/>
          <p:nvPr/>
        </p:nvSpPr>
        <p:spPr>
          <a:xfrm>
            <a:off x="4860032" y="2025105"/>
            <a:ext cx="216024" cy="4026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SG">
              <a:solidFill>
                <a:srgbClr val="000000"/>
              </a:solidFill>
            </a:endParaRPr>
          </a:p>
        </p:txBody>
      </p:sp>
      <p:sp>
        <p:nvSpPr>
          <p:cNvPr id="125" name="Flowchart: Terminator 124"/>
          <p:cNvSpPr/>
          <p:nvPr/>
        </p:nvSpPr>
        <p:spPr>
          <a:xfrm>
            <a:off x="2066782" y="2355726"/>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3" name="Flowchart: Terminator 122"/>
          <p:cNvSpPr/>
          <p:nvPr/>
        </p:nvSpPr>
        <p:spPr>
          <a:xfrm>
            <a:off x="1778750" y="2067694"/>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6" name="Flowchart: Terminator 125"/>
          <p:cNvSpPr/>
          <p:nvPr/>
        </p:nvSpPr>
        <p:spPr>
          <a:xfrm>
            <a:off x="2858870" y="2355726"/>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7" name="Flowchart: Terminator 126"/>
          <p:cNvSpPr/>
          <p:nvPr/>
        </p:nvSpPr>
        <p:spPr>
          <a:xfrm>
            <a:off x="2570838" y="2067694"/>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8" name="Flowchart: Terminator 127"/>
          <p:cNvSpPr/>
          <p:nvPr/>
        </p:nvSpPr>
        <p:spPr>
          <a:xfrm>
            <a:off x="3779912" y="2355726"/>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29" name="Flowchart: Terminator 128"/>
          <p:cNvSpPr/>
          <p:nvPr/>
        </p:nvSpPr>
        <p:spPr>
          <a:xfrm>
            <a:off x="3491880" y="2067694"/>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30" name="Flowchart: Terminator 129"/>
          <p:cNvSpPr/>
          <p:nvPr/>
        </p:nvSpPr>
        <p:spPr>
          <a:xfrm>
            <a:off x="4644008" y="2355726"/>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131" name="Flowchart: Terminator 130"/>
          <p:cNvSpPr/>
          <p:nvPr/>
        </p:nvSpPr>
        <p:spPr>
          <a:xfrm>
            <a:off x="4355976" y="2067694"/>
            <a:ext cx="128954" cy="4571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cxnSp>
        <p:nvCxnSpPr>
          <p:cNvPr id="142" name="Straight Connector 141"/>
          <p:cNvCxnSpPr>
            <a:stCxn id="120" idx="0"/>
            <a:endCxn id="120" idx="2"/>
          </p:cNvCxnSpPr>
          <p:nvPr/>
        </p:nvCxnSpPr>
        <p:spPr>
          <a:xfrm>
            <a:off x="1331640" y="4011910"/>
            <a:ext cx="0" cy="113159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716016" y="4011910"/>
            <a:ext cx="0" cy="113159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44" name="Up Arrow 143"/>
          <p:cNvSpPr/>
          <p:nvPr/>
        </p:nvSpPr>
        <p:spPr>
          <a:xfrm>
            <a:off x="1043608" y="4649713"/>
            <a:ext cx="45719" cy="298301"/>
          </a:xfrm>
          <a:prstGeom prst="up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45" name="Up Arrow 144"/>
          <p:cNvSpPr/>
          <p:nvPr/>
        </p:nvSpPr>
        <p:spPr>
          <a:xfrm>
            <a:off x="1475656" y="4145657"/>
            <a:ext cx="45719" cy="298301"/>
          </a:xfrm>
          <a:prstGeom prst="up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47" name="Down Arrow 146"/>
          <p:cNvSpPr/>
          <p:nvPr/>
        </p:nvSpPr>
        <p:spPr>
          <a:xfrm>
            <a:off x="4886321" y="4083918"/>
            <a:ext cx="45719" cy="284571"/>
          </a:xfrm>
          <a:prstGeom prst="downArrow">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rgbClr val="000000"/>
              </a:solidFill>
            </a:endParaRPr>
          </a:p>
        </p:txBody>
      </p:sp>
      <p:sp>
        <p:nvSpPr>
          <p:cNvPr id="148" name="Down Arrow 147"/>
          <p:cNvSpPr/>
          <p:nvPr/>
        </p:nvSpPr>
        <p:spPr>
          <a:xfrm>
            <a:off x="4454273" y="4663443"/>
            <a:ext cx="45719" cy="284571"/>
          </a:xfrm>
          <a:prstGeom prst="downArrow">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rgbClr val="000000"/>
              </a:solidFill>
            </a:endParaRPr>
          </a:p>
        </p:txBody>
      </p:sp>
      <p:sp>
        <p:nvSpPr>
          <p:cNvPr id="149" name="Flowchart: Terminator 148"/>
          <p:cNvSpPr/>
          <p:nvPr/>
        </p:nvSpPr>
        <p:spPr>
          <a:xfrm>
            <a:off x="971600" y="3867894"/>
            <a:ext cx="751892" cy="72008"/>
          </a:xfrm>
          <a:prstGeom prst="flowChartTerminator">
            <a:avLst/>
          </a:prstGeom>
          <a:pattFill prst="ltVert">
            <a:fgClr>
              <a:schemeClr val="dk1"/>
            </a:fgClr>
            <a:bgClr>
              <a:schemeClr val="bg1"/>
            </a:bgClr>
          </a:patt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a:solidFill>
                <a:srgbClr val="000000"/>
              </a:solidFill>
            </a:endParaRPr>
          </a:p>
        </p:txBody>
      </p:sp>
      <p:sp>
        <p:nvSpPr>
          <p:cNvPr id="151" name="Flowchart: Terminator 150"/>
          <p:cNvSpPr/>
          <p:nvPr/>
        </p:nvSpPr>
        <p:spPr>
          <a:xfrm>
            <a:off x="4108140" y="3867894"/>
            <a:ext cx="1196902" cy="72008"/>
          </a:xfrm>
          <a:prstGeom prst="flowChartTerminator">
            <a:avLst/>
          </a:prstGeom>
          <a:pattFill prst="ltVert">
            <a:fgClr>
              <a:schemeClr val="dk1"/>
            </a:fgClr>
            <a:bgClr>
              <a:schemeClr val="bg1"/>
            </a:bgClr>
          </a:patt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a:solidFill>
                <a:srgbClr val="000000"/>
              </a:solidFill>
            </a:endParaRPr>
          </a:p>
        </p:txBody>
      </p:sp>
      <p:sp>
        <p:nvSpPr>
          <p:cNvPr id="152" name="TextBox 151"/>
          <p:cNvSpPr txBox="1"/>
          <p:nvPr/>
        </p:nvSpPr>
        <p:spPr>
          <a:xfrm>
            <a:off x="323528" y="3515111"/>
            <a:ext cx="751892" cy="523220"/>
          </a:xfrm>
          <a:prstGeom prst="rect">
            <a:avLst/>
          </a:prstGeom>
          <a:noFill/>
        </p:spPr>
        <p:txBody>
          <a:bodyPr wrap="square" rtlCol="0">
            <a:spAutoFit/>
          </a:bodyPr>
          <a:lstStyle/>
          <a:p>
            <a:r>
              <a:rPr lang="en-SG" dirty="0" smtClean="0"/>
              <a:t>Entry Gate</a:t>
            </a:r>
            <a:endParaRPr lang="en-SG" dirty="0"/>
          </a:p>
        </p:txBody>
      </p:sp>
      <p:sp>
        <p:nvSpPr>
          <p:cNvPr id="153" name="TextBox 152"/>
          <p:cNvSpPr txBox="1"/>
          <p:nvPr/>
        </p:nvSpPr>
        <p:spPr>
          <a:xfrm>
            <a:off x="3419873" y="3534079"/>
            <a:ext cx="751892" cy="523220"/>
          </a:xfrm>
          <a:prstGeom prst="rect">
            <a:avLst/>
          </a:prstGeom>
          <a:noFill/>
        </p:spPr>
        <p:txBody>
          <a:bodyPr wrap="square" rtlCol="0">
            <a:spAutoFit/>
          </a:bodyPr>
          <a:lstStyle/>
          <a:p>
            <a:r>
              <a:rPr lang="en-SG" dirty="0" smtClean="0"/>
              <a:t>Exit Gate</a:t>
            </a:r>
            <a:endParaRPr lang="en-SG" dirty="0"/>
          </a:p>
        </p:txBody>
      </p:sp>
      <p:sp>
        <p:nvSpPr>
          <p:cNvPr id="155" name="TextBox 154"/>
          <p:cNvSpPr txBox="1"/>
          <p:nvPr/>
        </p:nvSpPr>
        <p:spPr>
          <a:xfrm>
            <a:off x="4788024" y="1972021"/>
            <a:ext cx="832284" cy="535403"/>
          </a:xfrm>
          <a:prstGeom prst="rect">
            <a:avLst/>
          </a:prstGeom>
          <a:noFill/>
        </p:spPr>
        <p:txBody>
          <a:bodyPr wrap="square" rtlCol="0">
            <a:spAutoFit/>
          </a:bodyPr>
          <a:lstStyle/>
          <a:p>
            <a:r>
              <a:rPr lang="en-SG" dirty="0" smtClean="0"/>
              <a:t>Vehicle Bay</a:t>
            </a:r>
            <a:endParaRPr lang="en-SG" dirty="0"/>
          </a:p>
        </p:txBody>
      </p:sp>
      <p:pic>
        <p:nvPicPr>
          <p:cNvPr id="157" name="Picture 156" descr="http://www.clker.com/cliparts/f/1/w/X/P/X/red-car-top-view-10-hi.png"/>
          <p:cNvPicPr/>
          <p:nvPr/>
        </p:nvPicPr>
        <p:blipFill>
          <a:blip r:embed="rId2">
            <a:extLst>
              <a:ext uri="{28A0092B-C50C-407E-A947-70E740481C1C}">
                <a14:useLocalDpi xmlns:a14="http://schemas.microsoft.com/office/drawing/2010/main" xmlns="" val="0"/>
              </a:ext>
            </a:extLst>
          </a:blip>
          <a:srcRect/>
          <a:stretch>
            <a:fillRect/>
          </a:stretch>
        </p:blipFill>
        <p:spPr bwMode="auto">
          <a:xfrm rot="16200000">
            <a:off x="806306" y="4206656"/>
            <a:ext cx="501650" cy="260985"/>
          </a:xfrm>
          <a:prstGeom prst="rect">
            <a:avLst/>
          </a:prstGeom>
          <a:noFill/>
          <a:ln>
            <a:noFill/>
          </a:ln>
        </p:spPr>
      </p:pic>
      <p:pic>
        <p:nvPicPr>
          <p:cNvPr id="158" name="Picture 157" descr="http://www.clker.com/cliparts/f/1/w/X/P/X/red-car-top-view-10-hi.png"/>
          <p:cNvPicPr/>
          <p:nvPr/>
        </p:nvPicPr>
        <p:blipFill>
          <a:blip r:embed="rId2">
            <a:extLst>
              <a:ext uri="{28A0092B-C50C-407E-A947-70E740481C1C}">
                <a14:useLocalDpi xmlns:a14="http://schemas.microsoft.com/office/drawing/2010/main" xmlns="" val="0"/>
              </a:ext>
            </a:extLst>
          </a:blip>
          <a:srcRect/>
          <a:stretch>
            <a:fillRect/>
          </a:stretch>
        </p:blipFill>
        <p:spPr bwMode="auto">
          <a:xfrm rot="16200000">
            <a:off x="3902650" y="2116019"/>
            <a:ext cx="501650" cy="260985"/>
          </a:xfrm>
          <a:prstGeom prst="rect">
            <a:avLst/>
          </a:prstGeom>
          <a:noFill/>
          <a:ln>
            <a:noFill/>
          </a:ln>
        </p:spPr>
      </p:pic>
      <p:pic>
        <p:nvPicPr>
          <p:cNvPr id="160" name="Picture 159" descr="http://www.clker.com/cliparts/f/1/w/X/P/X/red-car-top-view-10-hi.png"/>
          <p:cNvPicPr/>
          <p:nvPr/>
        </p:nvPicPr>
        <p:blipFill>
          <a:blip r:embed="rId2">
            <a:extLst>
              <a:ext uri="{28A0092B-C50C-407E-A947-70E740481C1C}">
                <a14:useLocalDpi xmlns:a14="http://schemas.microsoft.com/office/drawing/2010/main" xmlns="" val="0"/>
              </a:ext>
            </a:extLst>
          </a:blip>
          <a:srcRect/>
          <a:stretch>
            <a:fillRect/>
          </a:stretch>
        </p:blipFill>
        <p:spPr bwMode="auto">
          <a:xfrm rot="4903406">
            <a:off x="4198384" y="4190484"/>
            <a:ext cx="501650" cy="260985"/>
          </a:xfrm>
          <a:prstGeom prst="rect">
            <a:avLst/>
          </a:prstGeom>
          <a:noFill/>
          <a:ln>
            <a:noFill/>
          </a:ln>
        </p:spPr>
      </p:pic>
      <p:sp>
        <p:nvSpPr>
          <p:cNvPr id="161" name="Down Arrow 160"/>
          <p:cNvSpPr/>
          <p:nvPr/>
        </p:nvSpPr>
        <p:spPr>
          <a:xfrm>
            <a:off x="4886321" y="4663443"/>
            <a:ext cx="45719" cy="284571"/>
          </a:xfrm>
          <a:prstGeom prst="downArrow">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rgbClr val="000000"/>
              </a:solidFill>
            </a:endParaRPr>
          </a:p>
        </p:txBody>
      </p:sp>
      <p:sp>
        <p:nvSpPr>
          <p:cNvPr id="162" name="Up Arrow 161"/>
          <p:cNvSpPr/>
          <p:nvPr/>
        </p:nvSpPr>
        <p:spPr>
          <a:xfrm>
            <a:off x="1475656" y="4721721"/>
            <a:ext cx="45719" cy="298301"/>
          </a:xfrm>
          <a:prstGeom prst="up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64" name="Round Diagonal Corner Rectangle 163"/>
          <p:cNvSpPr/>
          <p:nvPr/>
        </p:nvSpPr>
        <p:spPr>
          <a:xfrm>
            <a:off x="1475656" y="1809081"/>
            <a:ext cx="4032448" cy="860968"/>
          </a:xfrm>
          <a:prstGeom prst="round2Diag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FFFF"/>
              </a:solidFill>
            </a:endParaRPr>
          </a:p>
        </p:txBody>
      </p:sp>
      <p:sp>
        <p:nvSpPr>
          <p:cNvPr id="165" name="Rounded Rectangular Callout 164"/>
          <p:cNvSpPr/>
          <p:nvPr/>
        </p:nvSpPr>
        <p:spPr>
          <a:xfrm>
            <a:off x="3779912" y="915565"/>
            <a:ext cx="1908212" cy="749499"/>
          </a:xfrm>
          <a:prstGeom prst="wedgeRoundRectCallout">
            <a:avLst>
              <a:gd name="adj1" fmla="val -22244"/>
              <a:gd name="adj2" fmla="val 75434"/>
              <a:gd name="adj3" fmla="val 16667"/>
            </a:avLst>
          </a:prstGeom>
          <a:solidFill>
            <a:schemeClr val="accent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dirty="0">
                <a:ln w="0"/>
                <a:solidFill>
                  <a:srgbClr val="000000"/>
                </a:solidFill>
                <a:effectLst>
                  <a:outerShdw blurRad="38100" dist="19050" dir="2700000" algn="tl" rotWithShape="0">
                    <a:srgbClr val="000000">
                      <a:alpha val="40000"/>
                    </a:srgbClr>
                  </a:outerShdw>
                </a:effectLst>
              </a:rPr>
              <a:t>Underground fuel storage unit beneath the pumps</a:t>
            </a:r>
          </a:p>
        </p:txBody>
      </p:sp>
      <p:sp>
        <p:nvSpPr>
          <p:cNvPr id="111" name="TextBox 110"/>
          <p:cNvSpPr txBox="1"/>
          <p:nvPr/>
        </p:nvSpPr>
        <p:spPr>
          <a:xfrm>
            <a:off x="6154074" y="843558"/>
            <a:ext cx="2410179" cy="338554"/>
          </a:xfrm>
          <a:prstGeom prst="rect">
            <a:avLst/>
          </a:prstGeom>
          <a:noFill/>
        </p:spPr>
        <p:txBody>
          <a:bodyPr wrap="square" rtlCol="0">
            <a:spAutoFit/>
          </a:bodyPr>
          <a:lstStyle/>
          <a:p>
            <a:endParaRPr lang="en-IN" sz="1600" b="1" dirty="0" smtClean="0"/>
          </a:p>
        </p:txBody>
      </p:sp>
      <p:sp>
        <p:nvSpPr>
          <p:cNvPr id="61" name="TextBox 60"/>
          <p:cNvSpPr txBox="1"/>
          <p:nvPr/>
        </p:nvSpPr>
        <p:spPr>
          <a:xfrm>
            <a:off x="2267744" y="4136181"/>
            <a:ext cx="1440160" cy="307777"/>
          </a:xfrm>
          <a:prstGeom prst="rect">
            <a:avLst/>
          </a:prstGeom>
          <a:noFill/>
        </p:spPr>
        <p:txBody>
          <a:bodyPr wrap="square" rtlCol="0">
            <a:spAutoFit/>
          </a:bodyPr>
          <a:lstStyle/>
          <a:p>
            <a:pPr algn="ctr"/>
            <a:r>
              <a:rPr lang="en-US" i="1" dirty="0" smtClean="0"/>
              <a:t>0.7  X Meters</a:t>
            </a:r>
            <a:endParaRPr lang="en-IN" i="1" dirty="0"/>
          </a:p>
        </p:txBody>
      </p:sp>
      <p:sp>
        <p:nvSpPr>
          <p:cNvPr id="62" name="TextBox 61"/>
          <p:cNvSpPr txBox="1"/>
          <p:nvPr/>
        </p:nvSpPr>
        <p:spPr>
          <a:xfrm>
            <a:off x="0" y="2283718"/>
            <a:ext cx="1224136" cy="307777"/>
          </a:xfrm>
          <a:prstGeom prst="rect">
            <a:avLst/>
          </a:prstGeom>
          <a:noFill/>
        </p:spPr>
        <p:txBody>
          <a:bodyPr wrap="square" rtlCol="0">
            <a:spAutoFit/>
          </a:bodyPr>
          <a:lstStyle/>
          <a:p>
            <a:pPr algn="ctr"/>
            <a:r>
              <a:rPr lang="en-US" i="1" dirty="0" smtClean="0"/>
              <a:t>Y Meters</a:t>
            </a:r>
            <a:endParaRPr lang="en-IN" i="1" dirty="0"/>
          </a:p>
        </p:txBody>
      </p:sp>
      <p:sp>
        <p:nvSpPr>
          <p:cNvPr id="63" name="TextBox 62"/>
          <p:cNvSpPr txBox="1"/>
          <p:nvPr/>
        </p:nvSpPr>
        <p:spPr>
          <a:xfrm>
            <a:off x="5961418" y="826135"/>
            <a:ext cx="3024336"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Existing system Area = </a:t>
            </a:r>
            <a:r>
              <a:rPr lang="en-US" dirty="0" err="1" smtClean="0"/>
              <a:t>xy</a:t>
            </a:r>
            <a:r>
              <a:rPr lang="en-US" dirty="0" smtClean="0"/>
              <a:t> </a:t>
            </a:r>
            <a:r>
              <a:rPr lang="en-US" dirty="0" err="1" smtClean="0"/>
              <a:t>sqm</a:t>
            </a:r>
            <a:endParaRPr lang="en-US" dirty="0" smtClean="0"/>
          </a:p>
          <a:p>
            <a:endParaRPr lang="en-US" dirty="0" smtClean="0"/>
          </a:p>
          <a:p>
            <a:r>
              <a:rPr lang="en-US" dirty="0" smtClean="0"/>
              <a:t>Proposed system Area = 0.7xy </a:t>
            </a:r>
            <a:r>
              <a:rPr lang="en-US" dirty="0" err="1" smtClean="0"/>
              <a:t>sqm</a:t>
            </a:r>
            <a:endParaRPr lang="en-US" dirty="0" smtClean="0"/>
          </a:p>
          <a:p>
            <a:endParaRPr lang="en-US" dirty="0" smtClean="0"/>
          </a:p>
          <a:p>
            <a:r>
              <a:rPr lang="en-US" dirty="0" smtClean="0"/>
              <a:t>Optimized Area is 30%</a:t>
            </a:r>
            <a:endParaRPr lang="en-IN" dirty="0"/>
          </a:p>
        </p:txBody>
      </p:sp>
      <p:sp>
        <p:nvSpPr>
          <p:cNvPr id="64" name="TextBox 63"/>
          <p:cNvSpPr txBox="1"/>
          <p:nvPr/>
        </p:nvSpPr>
        <p:spPr>
          <a:xfrm>
            <a:off x="5972051" y="2084390"/>
            <a:ext cx="3024336" cy="28931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Further optimization is envisaged, from reduction in design size of fuel pump outlet.</a:t>
            </a:r>
          </a:p>
          <a:p>
            <a:endParaRPr lang="en-US" dirty="0" smtClean="0"/>
          </a:p>
          <a:p>
            <a:r>
              <a:rPr lang="en-US" dirty="0" smtClean="0"/>
              <a:t>Minimum 30% saving in space is easily achievable from combining the air filling and fuel filling locations</a:t>
            </a:r>
            <a:r>
              <a:rPr lang="en-US" dirty="0" smtClean="0"/>
              <a:t>.</a:t>
            </a:r>
          </a:p>
          <a:p>
            <a:endParaRPr lang="en-US" dirty="0" smtClean="0"/>
          </a:p>
          <a:p>
            <a:r>
              <a:rPr lang="en-US" dirty="0" smtClean="0"/>
              <a:t>In addition, office space can also be reduced due to eliminatio</a:t>
            </a:r>
            <a:r>
              <a:rPr lang="en-US" dirty="0" smtClean="0"/>
              <a:t>n of manual operation in the proposed system.</a:t>
            </a:r>
            <a:endParaRPr lang="en-IN" dirty="0"/>
          </a:p>
        </p:txBody>
      </p:sp>
    </p:spTree>
    <p:extLst>
      <p:ext uri="{BB962C8B-B14F-4D97-AF65-F5344CB8AC3E}">
        <p14:creationId xmlns:p14="http://schemas.microsoft.com/office/powerpoint/2010/main" xmlns="" val="2269353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aphicFrame>
        <p:nvGraphicFramePr>
          <p:cNvPr id="3" name="Diagram 2"/>
          <p:cNvGraphicFramePr/>
          <p:nvPr>
            <p:extLst>
              <p:ext uri="{D42A27DB-BD31-4B8C-83A1-F6EECF244321}">
                <p14:modId xmlns="" xmlns:p14="http://schemas.microsoft.com/office/powerpoint/2010/main" val="1144909757"/>
              </p:ext>
            </p:extLst>
          </p:nvPr>
        </p:nvGraphicFramePr>
        <p:xfrm>
          <a:off x="1763687" y="411510"/>
          <a:ext cx="6532927"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395536" y="1935872"/>
            <a:ext cx="2160240" cy="707886"/>
          </a:xfrm>
          <a:prstGeom prst="rect">
            <a:avLst/>
          </a:prstGeom>
          <a:noFill/>
        </p:spPr>
        <p:txBody>
          <a:bodyPr wrap="square" rtlCol="0">
            <a:spAutoFit/>
          </a:bodyPr>
          <a:lstStyle/>
          <a:p>
            <a:r>
              <a:rPr lang="en-US" sz="4000" b="1" dirty="0" smtClean="0">
                <a:solidFill>
                  <a:srgbClr val="002060"/>
                </a:solidFill>
                <a:latin typeface="Calibri" pitchFamily="34" charset="0"/>
              </a:rPr>
              <a:t>Agenda </a:t>
            </a:r>
            <a:endParaRPr lang="en-US" sz="4000" b="1" dirty="0">
              <a:solidFill>
                <a:srgbClr val="002060"/>
              </a:solidFill>
              <a:latin typeface="Calibri" pitchFamily="34" charset="0"/>
            </a:endParaRP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CHALLENGES</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 xmlns:p14="http://schemas.microsoft.com/office/powerpoint/2010/main" val="137701233"/>
              </p:ext>
            </p:extLst>
          </p:nvPr>
        </p:nvGraphicFramePr>
        <p:xfrm>
          <a:off x="179512" y="670923"/>
          <a:ext cx="8856984" cy="4131104"/>
        </p:xfrm>
        <a:graphic>
          <a:graphicData uri="http://schemas.openxmlformats.org/drawingml/2006/table">
            <a:tbl>
              <a:tblPr firstRow="1" bandRow="1">
                <a:tableStyleId>{1FECB4D8-DB02-4DC6-A0A2-4F2EBAE1DC90}</a:tableStyleId>
              </a:tblPr>
              <a:tblGrid>
                <a:gridCol w="2828281"/>
                <a:gridCol w="6028703"/>
              </a:tblGrid>
              <a:tr h="306006">
                <a:tc>
                  <a:txBody>
                    <a:bodyPr/>
                    <a:lstStyle/>
                    <a:p>
                      <a:pPr algn="ctr"/>
                      <a:r>
                        <a:rPr lang="en-GB" sz="1400" dirty="0" smtClean="0"/>
                        <a:t>Challenges</a:t>
                      </a:r>
                      <a:endParaRPr lang="en-GB" sz="1400" dirty="0">
                        <a:latin typeface="Times New Roman" pitchFamily="18" charset="0"/>
                        <a:cs typeface="Times New Roman" pitchFamily="18" charset="0"/>
                      </a:endParaRPr>
                    </a:p>
                  </a:txBody>
                  <a:tcPr/>
                </a:tc>
                <a:tc>
                  <a:txBody>
                    <a:bodyPr/>
                    <a:lstStyle/>
                    <a:p>
                      <a:pPr algn="ctr"/>
                      <a:r>
                        <a:rPr lang="en-GB" sz="1400" dirty="0" smtClean="0"/>
                        <a:t>Proposed Solution</a:t>
                      </a:r>
                      <a:endParaRPr lang="en-GB" sz="1400" dirty="0">
                        <a:latin typeface="Times New Roman" pitchFamily="18" charset="0"/>
                        <a:cs typeface="Times New Roman" pitchFamily="18" charset="0"/>
                      </a:endParaRPr>
                    </a:p>
                  </a:txBody>
                  <a:tcPr/>
                </a:tc>
              </a:tr>
              <a:tr h="514701">
                <a:tc>
                  <a:txBody>
                    <a:bodyPr/>
                    <a:lstStyle/>
                    <a:p>
                      <a:r>
                        <a:rPr lang="en-GB" sz="1200" u="none" strike="noStrike" cap="none" dirty="0" smtClean="0">
                          <a:effectLst/>
                          <a:sym typeface="Arial"/>
                        </a:rPr>
                        <a:t>Support to fill engine oil </a:t>
                      </a:r>
                      <a:endParaRPr lang="en-GB" sz="1200" dirty="0">
                        <a:latin typeface="Times New Roman" pitchFamily="18" charset="0"/>
                        <a:cs typeface="Times New Roman" pitchFamily="18" charset="0"/>
                      </a:endParaRPr>
                    </a:p>
                  </a:txBody>
                  <a:tcPr/>
                </a:tc>
                <a:tc>
                  <a:txBody>
                    <a:bodyPr/>
                    <a:lstStyle/>
                    <a:p>
                      <a:pPr algn="just"/>
                      <a:r>
                        <a:rPr lang="en-GB" sz="1200" u="none" strike="noStrike" cap="none" dirty="0" smtClean="0">
                          <a:effectLst/>
                          <a:sym typeface="Arial"/>
                        </a:rPr>
                        <a:t>Most cars is don’t maintain appropriate engine oil level. </a:t>
                      </a:r>
                      <a:r>
                        <a:rPr lang="en-GB" sz="1200" b="1" u="none" strike="noStrike" cap="none" dirty="0" smtClean="0">
                          <a:effectLst/>
                          <a:sym typeface="Arial"/>
                        </a:rPr>
                        <a:t>Filling of engine oil in an completely automated way will be different </a:t>
                      </a:r>
                      <a:r>
                        <a:rPr lang="en-GB" sz="1200" u="none" strike="noStrike" cap="none" dirty="0" smtClean="0">
                          <a:effectLst/>
                          <a:sym typeface="Arial"/>
                        </a:rPr>
                        <a:t>from the fuel filling prototypes</a:t>
                      </a:r>
                      <a:endParaRPr lang="en-GB" sz="1200" dirty="0">
                        <a:latin typeface="Times New Roman" pitchFamily="18" charset="0"/>
                        <a:cs typeface="Times New Roman" pitchFamily="18" charset="0"/>
                      </a:endParaRPr>
                    </a:p>
                  </a:txBody>
                  <a:tcPr/>
                </a:tc>
              </a:tr>
              <a:tr h="1080120">
                <a:tc>
                  <a:txBody>
                    <a:bodyPr/>
                    <a:lstStyle/>
                    <a:p>
                      <a:r>
                        <a:rPr lang="en-GB" sz="1200" u="none" strike="noStrike" cap="none" dirty="0" smtClean="0">
                          <a:effectLst/>
                          <a:sym typeface="Arial"/>
                        </a:rPr>
                        <a:t>How to install this solution without shutting down the station</a:t>
                      </a:r>
                      <a:endParaRPr lang="en-GB" sz="1200" dirty="0">
                        <a:latin typeface="Times New Roman" pitchFamily="18" charset="0"/>
                        <a:cs typeface="Times New Roman" pitchFamily="18" charset="0"/>
                      </a:endParaRPr>
                    </a:p>
                  </a:txBody>
                  <a:tcPr/>
                </a:tc>
                <a:tc>
                  <a:txBody>
                    <a:bodyPr/>
                    <a:lstStyle/>
                    <a:p>
                      <a:pPr algn="just"/>
                      <a:r>
                        <a:rPr lang="en-GB" sz="1200" u="none" strike="noStrike" cap="none" dirty="0" smtClean="0">
                          <a:effectLst/>
                          <a:sym typeface="Arial"/>
                        </a:rPr>
                        <a:t>In this proposed model we still suggest the petrol station to have a manual outlet during the installation phase. The installation could be done </a:t>
                      </a:r>
                      <a:r>
                        <a:rPr lang="en-GB" sz="1200" b="1" u="none" strike="noStrike" cap="none" dirty="0" smtClean="0">
                          <a:effectLst/>
                          <a:sym typeface="Arial"/>
                        </a:rPr>
                        <a:t>in multiple stages</a:t>
                      </a:r>
                    </a:p>
                    <a:p>
                      <a:pPr algn="just"/>
                      <a:r>
                        <a:rPr lang="en-GB" sz="1200" u="none" strike="noStrike" cap="none" dirty="0" smtClean="0">
                          <a:effectLst/>
                          <a:sym typeface="Arial"/>
                        </a:rPr>
                        <a:t> - Installation of vision software</a:t>
                      </a:r>
                    </a:p>
                    <a:p>
                      <a:pPr algn="just"/>
                      <a:r>
                        <a:rPr lang="en-GB" sz="1200" u="none" strike="noStrike" cap="none" dirty="0" smtClean="0">
                          <a:effectLst/>
                          <a:sym typeface="Arial"/>
                        </a:rPr>
                        <a:t> - Installation of air pressure monitoring system</a:t>
                      </a:r>
                    </a:p>
                    <a:p>
                      <a:pPr algn="just"/>
                      <a:r>
                        <a:rPr lang="en-GB" sz="1200" u="none" strike="noStrike" cap="none" dirty="0" smtClean="0">
                          <a:effectLst/>
                          <a:sym typeface="Arial"/>
                        </a:rPr>
                        <a:t> - Installation of the fuel outlet (minor shutdown during night)</a:t>
                      </a:r>
                    </a:p>
                  </a:txBody>
                  <a:tcPr/>
                </a:tc>
              </a:tr>
              <a:tr h="864096">
                <a:tc>
                  <a:txBody>
                    <a:bodyPr/>
                    <a:lstStyle/>
                    <a:p>
                      <a:r>
                        <a:rPr lang="en-GB" sz="1200" u="none" strike="noStrike" cap="none" dirty="0" smtClean="0">
                          <a:effectLst/>
                          <a:sym typeface="Arial"/>
                        </a:rPr>
                        <a:t>Futuristic models and customized models</a:t>
                      </a:r>
                      <a:endParaRPr lang="en-GB" sz="1200" dirty="0">
                        <a:latin typeface="Times New Roman" pitchFamily="18" charset="0"/>
                        <a:cs typeface="Times New Roman" pitchFamily="18" charset="0"/>
                      </a:endParaRPr>
                    </a:p>
                  </a:txBody>
                  <a:tcPr/>
                </a:tc>
                <a:tc>
                  <a:txBody>
                    <a:bodyPr/>
                    <a:lstStyle/>
                    <a:p>
                      <a:pPr algn="just"/>
                      <a:r>
                        <a:rPr lang="en-GB" sz="1200" u="none" strike="noStrike" cap="none" dirty="0" smtClean="0">
                          <a:effectLst/>
                          <a:sym typeface="Arial"/>
                        </a:rPr>
                        <a:t>It is quite hard to find the position of the fuel opening if the existing model is customized, to work seamlessly the </a:t>
                      </a:r>
                      <a:r>
                        <a:rPr lang="en-GB" sz="1200" b="1" u="none" strike="noStrike" cap="none" dirty="0" smtClean="0">
                          <a:effectLst/>
                          <a:sym typeface="Arial"/>
                        </a:rPr>
                        <a:t>vision software has to be improved</a:t>
                      </a:r>
                      <a:r>
                        <a:rPr lang="en-GB" sz="1200" u="none" strike="noStrike" cap="none" dirty="0" smtClean="0">
                          <a:effectLst/>
                          <a:sym typeface="Arial"/>
                        </a:rPr>
                        <a:t> to identify the fuel opening.</a:t>
                      </a:r>
                      <a:r>
                        <a:rPr lang="en-GB" sz="1200" u="none" strike="noStrike" cap="none" baseline="0" dirty="0" smtClean="0">
                          <a:effectLst/>
                          <a:sym typeface="Arial"/>
                        </a:rPr>
                        <a:t> </a:t>
                      </a:r>
                      <a:r>
                        <a:rPr lang="en-GB" sz="1200" b="1" u="none" strike="noStrike" cap="none" dirty="0" smtClean="0">
                          <a:effectLst/>
                          <a:sym typeface="Arial"/>
                        </a:rPr>
                        <a:t>Futuristic models </a:t>
                      </a:r>
                      <a:r>
                        <a:rPr lang="en-GB" sz="1200" u="none" strike="noStrike" cap="none" dirty="0" smtClean="0">
                          <a:effectLst/>
                          <a:sym typeface="Arial"/>
                        </a:rPr>
                        <a:t>can be </a:t>
                      </a:r>
                      <a:r>
                        <a:rPr lang="en-GB" sz="1200" b="1" u="none" strike="noStrike" cap="none" dirty="0" smtClean="0">
                          <a:effectLst/>
                          <a:sym typeface="Arial"/>
                        </a:rPr>
                        <a:t>easily fed to the database </a:t>
                      </a:r>
                      <a:r>
                        <a:rPr lang="en-GB" sz="1200" u="none" strike="noStrike" cap="none" dirty="0" smtClean="0">
                          <a:effectLst/>
                          <a:sym typeface="Arial"/>
                        </a:rPr>
                        <a:t>as and when a new car model is released by the database maintenance company</a:t>
                      </a:r>
                      <a:endParaRPr lang="en-GB" sz="1200" dirty="0">
                        <a:latin typeface="Times New Roman" pitchFamily="18" charset="0"/>
                        <a:cs typeface="Times New Roman" pitchFamily="18" charset="0"/>
                      </a:endParaRPr>
                    </a:p>
                  </a:txBody>
                  <a:tcPr/>
                </a:tc>
              </a:tr>
              <a:tr h="86409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sz="1200" u="none" strike="noStrike" cap="none" dirty="0" smtClean="0">
                          <a:effectLst/>
                          <a:sym typeface="Arial"/>
                        </a:rPr>
                        <a:t>One station for all kinds of fuel</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sz="1200" u="none" strike="noStrike" cap="none" dirty="0" smtClean="0">
                          <a:effectLst/>
                          <a:sym typeface="Arial"/>
                        </a:rPr>
                        <a:t>The future is going to be an era where electric vehicle, diesel vehicle, petrol/ gasoline vehicle will co-exist</a:t>
                      </a:r>
                    </a:p>
                    <a:p>
                      <a:pPr algn="just"/>
                      <a:r>
                        <a:rPr lang="en-GB" sz="1200" u="none" strike="noStrike" cap="none" dirty="0" smtClean="0">
                          <a:effectLst/>
                          <a:sym typeface="Arial"/>
                        </a:rPr>
                        <a:t>Yes this is a quite serious challenge but it is addressable by our design by </a:t>
                      </a:r>
                      <a:r>
                        <a:rPr lang="en-GB" sz="1200" b="1" u="none" strike="noStrike" cap="none" dirty="0" smtClean="0">
                          <a:effectLst/>
                          <a:sym typeface="Arial"/>
                        </a:rPr>
                        <a:t>installing 4 such system with appropriate gun for each</a:t>
                      </a:r>
                      <a:endParaRPr lang="en-GB" sz="1200" b="1" i="0" u="none" strike="noStrike" cap="none" dirty="0">
                        <a:solidFill>
                          <a:schemeClr val="dk1"/>
                        </a:solidFill>
                        <a:effectLst/>
                        <a:latin typeface="Times New Roman" pitchFamily="18" charset="0"/>
                        <a:ea typeface="+mn-ea"/>
                        <a:cs typeface="Times New Roman" pitchFamily="18" charset="0"/>
                        <a:sym typeface="Arial"/>
                      </a:endParaRPr>
                    </a:p>
                  </a:txBody>
                  <a:tcPr/>
                </a:tc>
              </a:tr>
              <a:tr h="502085">
                <a:tc>
                  <a:txBody>
                    <a:bodyPr/>
                    <a:lstStyle/>
                    <a:p>
                      <a:pPr algn="just"/>
                      <a:r>
                        <a:rPr lang="en-GB" sz="1200" u="none" strike="noStrike" cap="none" dirty="0" smtClean="0">
                          <a:effectLst/>
                          <a:sym typeface="Arial"/>
                        </a:rPr>
                        <a:t>Different auto Payment modes for different countries</a:t>
                      </a:r>
                      <a:endParaRPr lang="en-GB" sz="1200" b="0" i="0" u="none" strike="noStrike" cap="none" dirty="0">
                        <a:solidFill>
                          <a:schemeClr val="dk1"/>
                        </a:solidFill>
                        <a:effectLst/>
                        <a:latin typeface="Times New Roman" pitchFamily="18" charset="0"/>
                        <a:ea typeface="+mn-ea"/>
                        <a:cs typeface="Times New Roman" pitchFamily="18" charset="0"/>
                        <a:sym typeface="Arial"/>
                      </a:endParaRPr>
                    </a:p>
                  </a:txBody>
                  <a:tcPr/>
                </a:tc>
                <a:tc>
                  <a:txBody>
                    <a:bodyPr/>
                    <a:lstStyle/>
                    <a:p>
                      <a:pPr algn="just"/>
                      <a:r>
                        <a:rPr lang="en-GB" sz="1200" u="none" strike="noStrike" cap="none" dirty="0" smtClean="0">
                          <a:effectLst/>
                          <a:sym typeface="Arial"/>
                        </a:rPr>
                        <a:t>This could be challenge since </a:t>
                      </a:r>
                      <a:r>
                        <a:rPr lang="en-GB" sz="1200" b="1" u="none" strike="noStrike" cap="none" dirty="0" smtClean="0">
                          <a:effectLst/>
                          <a:sym typeface="Arial"/>
                        </a:rPr>
                        <a:t>the petrol price and payment gateways differ </a:t>
                      </a:r>
                      <a:r>
                        <a:rPr lang="en-GB" sz="1200" u="none" strike="noStrike" cap="none" dirty="0" smtClean="0">
                          <a:effectLst/>
                          <a:sym typeface="Arial"/>
                        </a:rPr>
                        <a:t>across countries.</a:t>
                      </a:r>
                      <a:r>
                        <a:rPr lang="en-GB" sz="1200" u="none" strike="noStrike" cap="none" baseline="0" dirty="0" smtClean="0">
                          <a:effectLst/>
                          <a:sym typeface="Arial"/>
                        </a:rPr>
                        <a:t> </a:t>
                      </a:r>
                      <a:r>
                        <a:rPr lang="en-GB" sz="1200" u="none" strike="noStrike" cap="none" dirty="0" smtClean="0">
                          <a:effectLst/>
                          <a:sym typeface="Arial"/>
                        </a:rPr>
                        <a:t>Can be answered by </a:t>
                      </a:r>
                      <a:r>
                        <a:rPr lang="en-GB" sz="1200" b="1" u="none" strike="noStrike" cap="none" dirty="0" smtClean="0">
                          <a:effectLst/>
                          <a:sym typeface="Arial"/>
                        </a:rPr>
                        <a:t>initiating a customization in the payment software</a:t>
                      </a:r>
                      <a:endParaRPr lang="en-GB" sz="1200" b="1" i="0" u="none" strike="noStrike" cap="none" dirty="0">
                        <a:solidFill>
                          <a:schemeClr val="dk1"/>
                        </a:solidFill>
                        <a:effectLst/>
                        <a:latin typeface="Times New Roman" pitchFamily="18" charset="0"/>
                        <a:ea typeface="+mn-ea"/>
                        <a:cs typeface="Times New Roman" pitchFamily="18" charset="0"/>
                        <a:sym typeface="Arial"/>
                      </a:endParaRPr>
                    </a:p>
                  </a:txBody>
                  <a:tcPr/>
                </a:tc>
              </a:tr>
            </a:tbl>
          </a:graphicData>
        </a:graphic>
      </p:graphicFrame>
      <p:pic>
        <p:nvPicPr>
          <p:cNvPr id="409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08206" y="67190"/>
            <a:ext cx="742099" cy="6323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45747844"/>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CHALLENGES</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 xmlns:p14="http://schemas.microsoft.com/office/powerpoint/2010/main" val="1214886163"/>
              </p:ext>
            </p:extLst>
          </p:nvPr>
        </p:nvGraphicFramePr>
        <p:xfrm>
          <a:off x="179512" y="699543"/>
          <a:ext cx="8856984" cy="3888431"/>
        </p:xfrm>
        <a:graphic>
          <a:graphicData uri="http://schemas.openxmlformats.org/drawingml/2006/table">
            <a:tbl>
              <a:tblPr firstRow="1" bandRow="1">
                <a:tableStyleId>{1FECB4D8-DB02-4DC6-A0A2-4F2EBAE1DC90}</a:tableStyleId>
              </a:tblPr>
              <a:tblGrid>
                <a:gridCol w="3274852"/>
                <a:gridCol w="5582132"/>
              </a:tblGrid>
              <a:tr h="360040">
                <a:tc>
                  <a:txBody>
                    <a:bodyPr/>
                    <a:lstStyle/>
                    <a:p>
                      <a:pPr algn="ctr"/>
                      <a:r>
                        <a:rPr lang="en-GB" sz="1400" dirty="0" smtClean="0"/>
                        <a:t>Challenges</a:t>
                      </a:r>
                      <a:endParaRPr lang="en-GB" sz="1400" b="1" dirty="0">
                        <a:latin typeface="Times New Roman" pitchFamily="18" charset="0"/>
                        <a:cs typeface="Times New Roman" pitchFamily="18" charset="0"/>
                      </a:endParaRPr>
                    </a:p>
                  </a:txBody>
                  <a:tcPr/>
                </a:tc>
                <a:tc>
                  <a:txBody>
                    <a:bodyPr/>
                    <a:lstStyle/>
                    <a:p>
                      <a:pPr algn="ctr"/>
                      <a:r>
                        <a:rPr lang="en-GB" sz="1400" dirty="0" smtClean="0"/>
                        <a:t>Proposed Solution</a:t>
                      </a:r>
                      <a:endParaRPr lang="en-GB" sz="1400" b="1" dirty="0">
                        <a:latin typeface="Times New Roman" pitchFamily="18" charset="0"/>
                        <a:cs typeface="Times New Roman" pitchFamily="18" charset="0"/>
                      </a:endParaRPr>
                    </a:p>
                  </a:txBody>
                  <a:tcPr/>
                </a:tc>
              </a:tr>
              <a:tr h="720079">
                <a:tc>
                  <a:txBody>
                    <a:bodyPr/>
                    <a:lstStyle/>
                    <a:p>
                      <a:pPr algn="just"/>
                      <a:r>
                        <a:rPr lang="en-GB" sz="1200" u="none" strike="noStrike" cap="none" dirty="0" smtClean="0">
                          <a:effectLst/>
                          <a:sym typeface="Arial"/>
                        </a:rPr>
                        <a:t>The petrol station of present day is a place that accommodates a cleaning service for the car</a:t>
                      </a:r>
                      <a:endParaRPr lang="en-GB" sz="1200" dirty="0">
                        <a:latin typeface="Times New Roman" pitchFamily="18" charset="0"/>
                        <a:cs typeface="Times New Roman" pitchFamily="18" charset="0"/>
                      </a:endParaRPr>
                    </a:p>
                  </a:txBody>
                  <a:tcPr/>
                </a:tc>
                <a:tc>
                  <a:txBody>
                    <a:bodyPr/>
                    <a:lstStyle/>
                    <a:p>
                      <a:pPr algn="just"/>
                      <a:r>
                        <a:rPr lang="en-GB" sz="1200" u="none" strike="noStrike" cap="none" dirty="0" smtClean="0">
                          <a:effectLst/>
                          <a:sym typeface="Arial"/>
                        </a:rPr>
                        <a:t>This could be </a:t>
                      </a:r>
                      <a:r>
                        <a:rPr lang="en-GB" sz="1200" b="1" u="none" strike="noStrike" cap="none" dirty="0" smtClean="0">
                          <a:effectLst/>
                          <a:sym typeface="Arial"/>
                        </a:rPr>
                        <a:t>taken into account for further improvement </a:t>
                      </a:r>
                      <a:r>
                        <a:rPr lang="en-GB" sz="1200" u="none" strike="noStrike" cap="none" dirty="0" smtClean="0">
                          <a:effectLst/>
                          <a:sym typeface="Arial"/>
                        </a:rPr>
                        <a:t>but the idea here is not to perform cleaning in parallel as the infrastructure according to our </a:t>
                      </a:r>
                      <a:r>
                        <a:rPr lang="en-GB" sz="1200" b="1" u="none" strike="noStrike" cap="none" dirty="0" smtClean="0">
                          <a:effectLst/>
                          <a:sym typeface="Arial"/>
                        </a:rPr>
                        <a:t>design is to minimize the space</a:t>
                      </a:r>
                      <a:endParaRPr lang="en-GB" sz="1200" b="1" dirty="0">
                        <a:latin typeface="Times New Roman" pitchFamily="18" charset="0"/>
                        <a:cs typeface="Times New Roman" pitchFamily="18" charset="0"/>
                      </a:endParaRPr>
                    </a:p>
                  </a:txBody>
                  <a:tcPr/>
                </a:tc>
              </a:tr>
              <a:tr h="1152128">
                <a:tc>
                  <a:txBody>
                    <a:bodyPr/>
                    <a:lstStyle/>
                    <a:p>
                      <a:pPr algn="just"/>
                      <a:r>
                        <a:rPr lang="en-GB" sz="1200" u="none" strike="noStrike" cap="none" dirty="0" smtClean="0">
                          <a:effectLst/>
                          <a:sym typeface="Arial"/>
                        </a:rPr>
                        <a:t>Extending the usage of user information</a:t>
                      </a:r>
                      <a:endParaRPr lang="en-GB" sz="1200" b="0" i="0" u="none" strike="noStrike" cap="none" dirty="0">
                        <a:solidFill>
                          <a:schemeClr val="dk1"/>
                        </a:solidFill>
                        <a:effectLst/>
                        <a:latin typeface="Times New Roman" pitchFamily="18" charset="0"/>
                        <a:ea typeface="+mn-ea"/>
                        <a:cs typeface="Times New Roman" pitchFamily="18" charset="0"/>
                        <a:sym typeface="Arial"/>
                      </a:endParaRPr>
                    </a:p>
                  </a:txBody>
                  <a:tcPr/>
                </a:tc>
                <a:tc>
                  <a:txBody>
                    <a:bodyPr/>
                    <a:lstStyle/>
                    <a:p>
                      <a:pPr algn="just"/>
                      <a:r>
                        <a:rPr lang="en-GB" sz="1200" u="none" strike="noStrike" cap="none" dirty="0" smtClean="0">
                          <a:effectLst/>
                          <a:sym typeface="Arial"/>
                        </a:rPr>
                        <a:t>1.  Concern of </a:t>
                      </a:r>
                      <a:r>
                        <a:rPr lang="en-GB" sz="1200" b="1" u="none" strike="noStrike" cap="none" dirty="0" smtClean="0">
                          <a:effectLst/>
                          <a:sym typeface="Arial"/>
                        </a:rPr>
                        <a:t>privacy</a:t>
                      </a:r>
                    </a:p>
                    <a:p>
                      <a:pPr algn="just"/>
                      <a:r>
                        <a:rPr lang="en-GB" sz="1200" u="none" strike="noStrike" cap="none" dirty="0" smtClean="0">
                          <a:effectLst/>
                          <a:sym typeface="Arial"/>
                        </a:rPr>
                        <a:t>2.</a:t>
                      </a:r>
                      <a:r>
                        <a:rPr lang="en-GB" sz="1200" u="none" strike="noStrike" cap="none" baseline="0" dirty="0" smtClean="0">
                          <a:effectLst/>
                          <a:sym typeface="Arial"/>
                        </a:rPr>
                        <a:t>  </a:t>
                      </a:r>
                      <a:r>
                        <a:rPr lang="en-GB" sz="1200" u="none" strike="noStrike" cap="none" dirty="0" smtClean="0">
                          <a:effectLst/>
                          <a:sym typeface="Arial"/>
                        </a:rPr>
                        <a:t>If in future all the major market players of petrol station install the proposed solution, then it is a waste of time, energy and memory in database to maintain a directory for each customer in all the stations that he visits. A better proposal for a chain of petrol station will be to </a:t>
                      </a:r>
                      <a:r>
                        <a:rPr lang="en-GB" sz="1200" b="1" u="none" strike="noStrike" cap="none" dirty="0" smtClean="0">
                          <a:effectLst/>
                          <a:sym typeface="Arial"/>
                        </a:rPr>
                        <a:t>maintain a common database</a:t>
                      </a:r>
                    </a:p>
                  </a:txBody>
                  <a:tcPr/>
                </a:tc>
              </a:tr>
              <a:tr h="1656184">
                <a:tc>
                  <a:txBody>
                    <a:bodyPr/>
                    <a:lstStyle/>
                    <a:p>
                      <a:pPr algn="just"/>
                      <a:r>
                        <a:rPr lang="en-GB" sz="1200" u="none" strike="noStrike" cap="none" dirty="0" smtClean="0">
                          <a:effectLst/>
                          <a:sym typeface="Arial"/>
                        </a:rPr>
                        <a:t>Failure and maintenance - The system is designed in such a way that it follows all the standards but in case of failures how are we going to fix them?</a:t>
                      </a:r>
                    </a:p>
                    <a:p>
                      <a:pPr algn="just"/>
                      <a:r>
                        <a:rPr lang="en-GB" sz="1200" u="none" strike="noStrike" cap="none" dirty="0" smtClean="0">
                          <a:effectLst/>
                          <a:sym typeface="Arial"/>
                        </a:rPr>
                        <a:t> </a:t>
                      </a:r>
                      <a:endParaRPr lang="en-GB" sz="1200" b="0" i="0" u="none" strike="noStrike" cap="none" dirty="0">
                        <a:solidFill>
                          <a:schemeClr val="dk1"/>
                        </a:solidFill>
                        <a:effectLst/>
                        <a:latin typeface="Times New Roman" pitchFamily="18" charset="0"/>
                        <a:ea typeface="+mn-ea"/>
                        <a:cs typeface="Times New Roman" pitchFamily="18" charset="0"/>
                        <a:sym typeface="Arial"/>
                      </a:endParaRPr>
                    </a:p>
                  </a:txBody>
                  <a:tcPr/>
                </a:tc>
                <a:tc>
                  <a:txBody>
                    <a:bodyPr/>
                    <a:lstStyle/>
                    <a:p>
                      <a:pPr algn="just"/>
                      <a:r>
                        <a:rPr lang="en-GB" sz="1200" u="none" strike="noStrike" cap="none" dirty="0" smtClean="0">
                          <a:effectLst/>
                          <a:sym typeface="Arial"/>
                        </a:rPr>
                        <a:t>1.</a:t>
                      </a:r>
                      <a:r>
                        <a:rPr lang="en-GB" sz="1200" u="none" strike="noStrike" cap="none" baseline="0" dirty="0" smtClean="0">
                          <a:effectLst/>
                          <a:sym typeface="Arial"/>
                        </a:rPr>
                        <a:t> </a:t>
                      </a:r>
                      <a:r>
                        <a:rPr lang="en-GB" sz="1200" b="1" u="none" strike="noStrike" cap="none" dirty="0" smtClean="0">
                          <a:effectLst/>
                          <a:sym typeface="Arial"/>
                        </a:rPr>
                        <a:t>Software failure </a:t>
                      </a:r>
                      <a:r>
                        <a:rPr lang="en-GB" sz="1200" u="none" strike="noStrike" cap="none" dirty="0" smtClean="0">
                          <a:effectLst/>
                          <a:sym typeface="Arial"/>
                        </a:rPr>
                        <a:t>- Remote up-gradation of software</a:t>
                      </a:r>
                    </a:p>
                    <a:p>
                      <a:pPr algn="just"/>
                      <a:r>
                        <a:rPr lang="en-GB" sz="1200" u="none" strike="noStrike" cap="none" dirty="0" smtClean="0">
                          <a:effectLst/>
                          <a:sym typeface="Arial"/>
                        </a:rPr>
                        <a:t>2. </a:t>
                      </a:r>
                      <a:r>
                        <a:rPr lang="en-GB" sz="1200" b="1" u="none" strike="noStrike" cap="none" dirty="0" smtClean="0">
                          <a:effectLst/>
                          <a:sym typeface="Arial"/>
                        </a:rPr>
                        <a:t>Mechanical/Electrical failure </a:t>
                      </a:r>
                      <a:r>
                        <a:rPr lang="en-GB" sz="1200" u="none" strike="noStrike" cap="none" dirty="0" smtClean="0">
                          <a:effectLst/>
                          <a:sym typeface="Arial"/>
                        </a:rPr>
                        <a:t>- Before the maintenance team arrives at the particular station for fixing the mechanical failure, we have planned to initiate a custom software for the entry gate and exit gate to redirect all the vehicle to manual filling outlet (within the station) to avoid any loss to the company</a:t>
                      </a:r>
                    </a:p>
                    <a:p>
                      <a:pPr algn="just"/>
                      <a:r>
                        <a:rPr lang="en-GB" sz="1200" u="none" strike="noStrike" cap="none" dirty="0" smtClean="0">
                          <a:effectLst/>
                          <a:sym typeface="Arial"/>
                        </a:rPr>
                        <a:t>3.</a:t>
                      </a:r>
                      <a:r>
                        <a:rPr lang="en-GB" sz="1200" u="none" strike="noStrike" cap="none" baseline="0" dirty="0" smtClean="0">
                          <a:effectLst/>
                          <a:sym typeface="Arial"/>
                        </a:rPr>
                        <a:t> </a:t>
                      </a:r>
                      <a:r>
                        <a:rPr lang="en-GB" sz="1200" b="1" u="none" strike="noStrike" cap="none" dirty="0" smtClean="0">
                          <a:effectLst/>
                          <a:sym typeface="Arial"/>
                        </a:rPr>
                        <a:t>Natural calamities </a:t>
                      </a:r>
                      <a:r>
                        <a:rPr lang="en-GB" sz="1200" u="none" strike="noStrike" cap="none" dirty="0" smtClean="0">
                          <a:effectLst/>
                          <a:sym typeface="Arial"/>
                        </a:rPr>
                        <a:t>or other forms of unexpected events - </a:t>
                      </a:r>
                      <a:r>
                        <a:rPr lang="en-GB" sz="1200" b="1" u="none" strike="noStrike" cap="none" dirty="0" smtClean="0">
                          <a:effectLst/>
                          <a:sym typeface="Arial"/>
                        </a:rPr>
                        <a:t>Auto shutdown system</a:t>
                      </a:r>
                      <a:r>
                        <a:rPr lang="en-GB" sz="1200" u="none" strike="noStrike" cap="none" dirty="0" smtClean="0">
                          <a:effectLst/>
                          <a:sym typeface="Arial"/>
                        </a:rPr>
                        <a:t> will be put in place to safeguard the petrol station infrastructure, this can be enabled from a remote location</a:t>
                      </a:r>
                    </a:p>
                  </a:txBody>
                  <a:tcPr/>
                </a:tc>
              </a:tr>
            </a:tbl>
          </a:graphicData>
        </a:graphic>
      </p:graphicFrame>
      <p:pic>
        <p:nvPicPr>
          <p:cNvPr id="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275949" y="51470"/>
            <a:ext cx="760547" cy="6480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12862151"/>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1"/>
          <p:cNvSpPr txBox="1">
            <a:spLocks/>
          </p:cNvSpPr>
          <p:nvPr/>
        </p:nvSpPr>
        <p:spPr>
          <a:xfrm>
            <a:off x="107504" y="123478"/>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noProof="0" dirty="0" smtClean="0">
                <a:solidFill>
                  <a:srgbClr val="E5DFEC"/>
                </a:solidFill>
                <a:latin typeface="Calibri"/>
                <a:ea typeface="Calibri"/>
                <a:cs typeface="Calibri"/>
                <a:sym typeface="Calibri"/>
              </a:rPr>
              <a:t>CHALLENGES - ELECTROSTATIC DISCHARGE</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graphicFrame>
        <p:nvGraphicFramePr>
          <p:cNvPr id="6" name="Diagram 5"/>
          <p:cNvGraphicFramePr/>
          <p:nvPr>
            <p:extLst>
              <p:ext uri="{D42A27DB-BD31-4B8C-83A1-F6EECF244321}">
                <p14:modId xmlns:p14="http://schemas.microsoft.com/office/powerpoint/2010/main" xmlns="" val="2125607371"/>
              </p:ext>
            </p:extLst>
          </p:nvPr>
        </p:nvGraphicFramePr>
        <p:xfrm>
          <a:off x="-108520" y="771550"/>
          <a:ext cx="9361040"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105222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1"/>
          <p:cNvSpPr txBox="1">
            <a:spLocks/>
          </p:cNvSpPr>
          <p:nvPr/>
        </p:nvSpPr>
        <p:spPr>
          <a:xfrm>
            <a:off x="107504" y="123478"/>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noProof="0" dirty="0" smtClean="0">
                <a:solidFill>
                  <a:srgbClr val="E5DFEC"/>
                </a:solidFill>
                <a:latin typeface="Calibri"/>
                <a:ea typeface="Calibri"/>
                <a:cs typeface="Calibri"/>
                <a:sym typeface="Calibri"/>
              </a:rPr>
              <a:t>CHALLENGES - ELECTROMAGNETIC INTERFERENCE</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graphicFrame>
        <p:nvGraphicFramePr>
          <p:cNvPr id="6" name="Diagram 5"/>
          <p:cNvGraphicFramePr/>
          <p:nvPr>
            <p:extLst>
              <p:ext uri="{D42A27DB-BD31-4B8C-83A1-F6EECF244321}">
                <p14:modId xmlns="" xmlns:p14="http://schemas.microsoft.com/office/powerpoint/2010/main" val="1443385684"/>
              </p:ext>
            </p:extLst>
          </p:nvPr>
        </p:nvGraphicFramePr>
        <p:xfrm>
          <a:off x="323528" y="771550"/>
          <a:ext cx="8496944"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257638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aphicFrame>
        <p:nvGraphicFramePr>
          <p:cNvPr id="3" name="Diagram 2"/>
          <p:cNvGraphicFramePr/>
          <p:nvPr>
            <p:extLst>
              <p:ext uri="{D42A27DB-BD31-4B8C-83A1-F6EECF244321}">
                <p14:modId xmlns="" xmlns:p14="http://schemas.microsoft.com/office/powerpoint/2010/main" val="1144909757"/>
              </p:ext>
            </p:extLst>
          </p:nvPr>
        </p:nvGraphicFramePr>
        <p:xfrm>
          <a:off x="1763687" y="411510"/>
          <a:ext cx="6532927"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395536" y="1935872"/>
            <a:ext cx="2160240" cy="707886"/>
          </a:xfrm>
          <a:prstGeom prst="rect">
            <a:avLst/>
          </a:prstGeom>
          <a:noFill/>
        </p:spPr>
        <p:txBody>
          <a:bodyPr wrap="square" rtlCol="0">
            <a:spAutoFit/>
          </a:bodyPr>
          <a:lstStyle/>
          <a:p>
            <a:r>
              <a:rPr lang="en-US" sz="4000" b="1" dirty="0" smtClean="0">
                <a:solidFill>
                  <a:srgbClr val="002060"/>
                </a:solidFill>
                <a:latin typeface="Calibri" pitchFamily="34" charset="0"/>
              </a:rPr>
              <a:t>Agenda </a:t>
            </a:r>
            <a:endParaRPr lang="en-US" sz="4000" b="1" dirty="0">
              <a:solidFill>
                <a:srgbClr val="002060"/>
              </a:solidFill>
              <a:latin typeface="Calibri" pitchFamily="34" charset="0"/>
            </a:endParaRP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PRICING STRATEGY</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graphicFrame>
        <p:nvGraphicFramePr>
          <p:cNvPr id="10" name="Diagram 9"/>
          <p:cNvGraphicFramePr/>
          <p:nvPr/>
        </p:nvGraphicFramePr>
        <p:xfrm>
          <a:off x="539552" y="851768"/>
          <a:ext cx="367240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755576" y="635744"/>
            <a:ext cx="3240360" cy="36004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MANDATORY SYSTEMS</a:t>
            </a:r>
            <a:endParaRPr lang="en-IN" dirty="0"/>
          </a:p>
        </p:txBody>
      </p:sp>
      <p:graphicFrame>
        <p:nvGraphicFramePr>
          <p:cNvPr id="12" name="Diagram 11"/>
          <p:cNvGraphicFramePr/>
          <p:nvPr/>
        </p:nvGraphicFramePr>
        <p:xfrm>
          <a:off x="4860032" y="555526"/>
          <a:ext cx="3672408" cy="23042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Rectangle 12"/>
          <p:cNvSpPr/>
          <p:nvPr/>
        </p:nvSpPr>
        <p:spPr>
          <a:xfrm>
            <a:off x="5004048" y="627534"/>
            <a:ext cx="3240360" cy="36004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OPTIONAL CONFIGURATION</a:t>
            </a:r>
            <a:endParaRPr lang="en-IN" dirty="0"/>
          </a:p>
        </p:txBody>
      </p:sp>
      <p:sp>
        <p:nvSpPr>
          <p:cNvPr id="14" name="TextBox 13"/>
          <p:cNvSpPr txBox="1"/>
          <p:nvPr/>
        </p:nvSpPr>
        <p:spPr>
          <a:xfrm>
            <a:off x="179512" y="3132132"/>
            <a:ext cx="4320480" cy="1815882"/>
          </a:xfrm>
          <a:prstGeom prst="rect">
            <a:avLst/>
          </a:prstGeom>
          <a:noFill/>
        </p:spPr>
        <p:txBody>
          <a:bodyPr wrap="square" rtlCol="0">
            <a:spAutoFit/>
          </a:bodyPr>
          <a:lstStyle/>
          <a:p>
            <a:pPr lvl="0" algn="just"/>
            <a:r>
              <a:rPr lang="en-IN" b="1" dirty="0" smtClean="0"/>
              <a:t>Pricing Pattern</a:t>
            </a:r>
            <a:r>
              <a:rPr lang="en-IN" dirty="0" smtClean="0"/>
              <a:t> - </a:t>
            </a:r>
            <a:r>
              <a:rPr lang="en-GB" b="1" i="1" dirty="0" smtClean="0"/>
              <a:t>Gain-Sharing Pricing Model </a:t>
            </a:r>
            <a:r>
              <a:rPr lang="en-GB" dirty="0" smtClean="0"/>
              <a:t>between the vision makers and us, initial cost for development will be bared by us and the vision makers / software developers</a:t>
            </a:r>
          </a:p>
          <a:p>
            <a:pPr lvl="0" algn="just"/>
            <a:r>
              <a:rPr lang="en-GB" b="1" i="1" dirty="0" smtClean="0"/>
              <a:t>Absorption pricing </a:t>
            </a:r>
            <a:r>
              <a:rPr lang="en-GB" dirty="0" smtClean="0"/>
              <a:t>- A fixed pricing for standard design with a high margin will be charged </a:t>
            </a:r>
            <a:r>
              <a:rPr lang="en-GB" u="sng" dirty="0" smtClean="0"/>
              <a:t>from the petrol station owners </a:t>
            </a:r>
          </a:p>
          <a:p>
            <a:pPr algn="just"/>
            <a:endParaRPr lang="en-IN" dirty="0"/>
          </a:p>
        </p:txBody>
      </p:sp>
      <p:sp>
        <p:nvSpPr>
          <p:cNvPr id="15" name="Rectangle 14"/>
          <p:cNvSpPr/>
          <p:nvPr/>
        </p:nvSpPr>
        <p:spPr>
          <a:xfrm>
            <a:off x="4572000" y="2484641"/>
            <a:ext cx="2232248" cy="2031325"/>
          </a:xfrm>
          <a:prstGeom prst="rect">
            <a:avLst/>
          </a:prstGeom>
        </p:spPr>
        <p:txBody>
          <a:bodyPr wrap="square">
            <a:spAutoFit/>
          </a:bodyPr>
          <a:lstStyle/>
          <a:p>
            <a:pPr lvl="0" algn="just"/>
            <a:r>
              <a:rPr lang="en-GB" b="1" i="1" dirty="0" smtClean="0"/>
              <a:t>Consumption-Based Pricing Model </a:t>
            </a:r>
            <a:r>
              <a:rPr lang="en-GB" dirty="0" smtClean="0"/>
              <a:t>- Initial cost  with 15% margin of all components with assembling cost + for every 5% increase in no. of users additional 2% of cost payable by the customer.</a:t>
            </a:r>
          </a:p>
        </p:txBody>
      </p:sp>
      <p:sp>
        <p:nvSpPr>
          <p:cNvPr id="16" name="Rectangle 15"/>
          <p:cNvSpPr/>
          <p:nvPr/>
        </p:nvSpPr>
        <p:spPr>
          <a:xfrm>
            <a:off x="6804248" y="2499742"/>
            <a:ext cx="2232248" cy="2154436"/>
          </a:xfrm>
          <a:prstGeom prst="rect">
            <a:avLst/>
          </a:prstGeom>
        </p:spPr>
        <p:txBody>
          <a:bodyPr wrap="square">
            <a:spAutoFit/>
          </a:bodyPr>
          <a:lstStyle/>
          <a:p>
            <a:pPr lvl="0" algn="just"/>
            <a:r>
              <a:rPr lang="en-GB" b="1" i="1" dirty="0" smtClean="0"/>
              <a:t>Absorption Model </a:t>
            </a:r>
            <a:r>
              <a:rPr lang="en-GB" dirty="0" smtClean="0"/>
              <a:t>- </a:t>
            </a:r>
            <a:r>
              <a:rPr lang="en-GB" sz="1200" dirty="0" smtClean="0"/>
              <a:t>If purchased </a:t>
            </a:r>
            <a:r>
              <a:rPr lang="en-GB" sz="1200" u="sng" dirty="0" smtClean="0"/>
              <a:t>with at least one unit of configuration 2</a:t>
            </a:r>
          </a:p>
          <a:p>
            <a:pPr lvl="1" algn="just"/>
            <a:r>
              <a:rPr lang="en-GB" sz="1200" dirty="0" smtClean="0"/>
              <a:t>Fixed pricing for standard design with a low margin will be charged from the petrol station owners </a:t>
            </a:r>
          </a:p>
          <a:p>
            <a:pPr lvl="0" algn="just"/>
            <a:r>
              <a:rPr lang="en-GB" sz="1200" dirty="0" smtClean="0"/>
              <a:t>If </a:t>
            </a:r>
            <a:r>
              <a:rPr lang="en-GB" sz="1200" u="sng" dirty="0" smtClean="0"/>
              <a:t>not</a:t>
            </a:r>
            <a:r>
              <a:rPr lang="en-GB" sz="1200" dirty="0" smtClean="0"/>
              <a:t> fixed pricing for standard design with a high margin will be charged from the petrol station owners </a:t>
            </a:r>
          </a:p>
        </p:txBody>
      </p:sp>
      <p:cxnSp>
        <p:nvCxnSpPr>
          <p:cNvPr id="18" name="Straight Connector 17"/>
          <p:cNvCxnSpPr/>
          <p:nvPr/>
        </p:nvCxnSpPr>
        <p:spPr>
          <a:xfrm>
            <a:off x="4550734" y="627534"/>
            <a:ext cx="0" cy="4104456"/>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804248" y="2499742"/>
            <a:ext cx="0" cy="2016224"/>
          </a:xfrm>
          <a:prstGeom prst="line">
            <a:avLst/>
          </a:prstGeom>
        </p:spPr>
        <p:style>
          <a:lnRef idx="1">
            <a:schemeClr val="dk1"/>
          </a:lnRef>
          <a:fillRef idx="0">
            <a:schemeClr val="dk1"/>
          </a:fillRef>
          <a:effectRef idx="0">
            <a:schemeClr val="dk1"/>
          </a:effectRef>
          <a:fontRef idx="minor">
            <a:schemeClr val="tx1"/>
          </a:fontRef>
        </p:style>
      </p:cxnSp>
      <p:sp>
        <p:nvSpPr>
          <p:cNvPr id="17" name="Rectangle 16"/>
          <p:cNvSpPr/>
          <p:nvPr/>
        </p:nvSpPr>
        <p:spPr>
          <a:xfrm>
            <a:off x="107504" y="4803998"/>
            <a:ext cx="8964488" cy="27812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smtClean="0"/>
              <a:t>Breakeven can be achieved easily as fixed cost (R&amp;D) involved is comparatively low.</a:t>
            </a:r>
            <a:endParaRPr lang="en-IN" b="1" dirty="0"/>
          </a:p>
        </p:txBody>
      </p:sp>
    </p:spTree>
    <p:extLst>
      <p:ext uri="{BB962C8B-B14F-4D97-AF65-F5344CB8AC3E}">
        <p14:creationId xmlns:p14="http://schemas.microsoft.com/office/powerpoint/2010/main" xmlns="" val="627522270"/>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TECHNOLOGY PARTNERSHIPS</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graphicFrame>
        <p:nvGraphicFramePr>
          <p:cNvPr id="7" name="Diagram 6"/>
          <p:cNvGraphicFramePr/>
          <p:nvPr>
            <p:extLst/>
          </p:nvPr>
        </p:nvGraphicFramePr>
        <p:xfrm>
          <a:off x="2484425" y="627534"/>
          <a:ext cx="6096000"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684225" y="679741"/>
            <a:ext cx="1547664" cy="8118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611560" y="1635646"/>
            <a:ext cx="1620330" cy="1595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684225" y="3579862"/>
            <a:ext cx="1521786" cy="61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107504" y="4558498"/>
            <a:ext cx="8784976"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IN" b="1" i="1" dirty="0" smtClean="0"/>
              <a:t>Though the system involves complex architecture, the integration is easily achievable through customization of high end technologies already available in the market.</a:t>
            </a:r>
            <a:endParaRPr lang="en-IN" b="1" i="1" dirty="0"/>
          </a:p>
        </p:txBody>
      </p:sp>
    </p:spTree>
    <p:extLst>
      <p:ext uri="{BB962C8B-B14F-4D97-AF65-F5344CB8AC3E}">
        <p14:creationId xmlns:p14="http://schemas.microsoft.com/office/powerpoint/2010/main" xmlns="" val="1976549023"/>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Shape 263"/>
          <p:cNvSpPr txBox="1">
            <a:spLocks noGrp="1"/>
          </p:cNvSpPr>
          <p:nvPr>
            <p:ph type="body" idx="2"/>
          </p:nvPr>
        </p:nvSpPr>
        <p:spPr>
          <a:xfrm>
            <a:off x="2444308" y="3096691"/>
            <a:ext cx="3999900" cy="555179"/>
          </a:xfrm>
          <a:prstGeom prst="rect">
            <a:avLst/>
          </a:prstGeom>
        </p:spPr>
        <p:txBody>
          <a:bodyPr lIns="91425" tIns="91425" rIns="91425" bIns="91425" anchor="t" anchorCtr="0">
            <a:noAutofit/>
          </a:bodyPr>
          <a:lstStyle/>
          <a:p>
            <a:pPr lvl="0" algn="ctr">
              <a:spcBef>
                <a:spcPts val="0"/>
              </a:spcBef>
              <a:buNone/>
            </a:pPr>
            <a:r>
              <a:rPr lang="en-IN" sz="4800" b="1" dirty="0" smtClean="0">
                <a:latin typeface="Calibri" pitchFamily="34" charset="0"/>
              </a:rPr>
              <a:t>THANK YOU</a:t>
            </a:r>
            <a:endParaRPr sz="3200" b="1" dirty="0">
              <a:latin typeface="Calibri" pitchFamily="34" charset="0"/>
            </a:endParaRPr>
          </a:p>
        </p:txBody>
      </p:sp>
      <p:sp>
        <p:nvSpPr>
          <p:cNvPr id="3" name="TextBox 2"/>
          <p:cNvSpPr txBox="1"/>
          <p:nvPr/>
        </p:nvSpPr>
        <p:spPr>
          <a:xfrm>
            <a:off x="899592" y="483518"/>
            <a:ext cx="7272808" cy="369332"/>
          </a:xfrm>
          <a:prstGeom prst="rect">
            <a:avLst/>
          </a:prstGeom>
          <a:noFill/>
        </p:spPr>
        <p:txBody>
          <a:bodyPr wrap="square" rtlCol="0">
            <a:spAutoFit/>
          </a:bodyPr>
          <a:lstStyle/>
          <a:p>
            <a:pPr algn="ctr"/>
            <a:r>
              <a:rPr lang="en-IN" sz="1800" b="1" i="1" dirty="0" smtClean="0"/>
              <a:t>WE WISH MAGS BECOMES A REALITY</a:t>
            </a:r>
            <a:endParaRPr lang="en-IN" sz="1800" b="1" i="1" dirty="0"/>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RECAP OF PRESENTATION I</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sp>
        <p:nvSpPr>
          <p:cNvPr id="4" name="TextBox 3"/>
          <p:cNvSpPr txBox="1"/>
          <p:nvPr/>
        </p:nvSpPr>
        <p:spPr>
          <a:xfrm>
            <a:off x="208988" y="648293"/>
            <a:ext cx="8784976" cy="4401205"/>
          </a:xfrm>
          <a:prstGeom prst="rect">
            <a:avLst/>
          </a:prstGeom>
          <a:solidFill>
            <a:schemeClr val="accent3">
              <a:lumMod val="20000"/>
              <a:lumOff val="80000"/>
            </a:schemeClr>
          </a:solidFill>
        </p:spPr>
        <p:txBody>
          <a:bodyPr wrap="square" rtlCol="0">
            <a:spAutoFit/>
          </a:bodyPr>
          <a:lstStyle/>
          <a:p>
            <a:pPr lvl="1">
              <a:buFont typeface="Wingdings" pitchFamily="2" charset="2"/>
              <a:buChar char="ü"/>
            </a:pPr>
            <a:r>
              <a:rPr lang="en-IN" dirty="0" smtClean="0"/>
              <a:t>  </a:t>
            </a:r>
            <a:r>
              <a:rPr lang="en-IN" b="1" i="1" dirty="0" smtClean="0"/>
              <a:t>Introduction – Why we need to go for automation in fuel filling stations?</a:t>
            </a:r>
          </a:p>
          <a:p>
            <a:endParaRPr lang="en-IN" b="1" i="1" dirty="0" smtClean="0"/>
          </a:p>
          <a:p>
            <a:pPr>
              <a:buFont typeface="Wingdings" pitchFamily="2" charset="2"/>
              <a:buChar char="ü"/>
            </a:pPr>
            <a:r>
              <a:rPr lang="en-IN" b="1" i="1" dirty="0" smtClean="0"/>
              <a:t>  Challenges with the Existing Model</a:t>
            </a:r>
          </a:p>
          <a:p>
            <a:endParaRPr lang="en-IN" b="1" i="1" dirty="0" smtClean="0"/>
          </a:p>
          <a:p>
            <a:r>
              <a:rPr lang="en-IN" b="1" i="1" dirty="0" smtClean="0"/>
              <a:t>	1. Time Consumption</a:t>
            </a:r>
          </a:p>
          <a:p>
            <a:r>
              <a:rPr lang="en-IN" b="1" i="1" dirty="0" smtClean="0"/>
              <a:t>	2. Dependency on Manual Operation</a:t>
            </a:r>
          </a:p>
          <a:p>
            <a:r>
              <a:rPr lang="en-IN" b="1" i="1" dirty="0" smtClean="0"/>
              <a:t>	3. Non – Automation of Tyre inflation </a:t>
            </a:r>
          </a:p>
          <a:p>
            <a:r>
              <a:rPr lang="en-IN" b="1" i="1" dirty="0" smtClean="0"/>
              <a:t>	4. User Friendliness</a:t>
            </a:r>
          </a:p>
          <a:p>
            <a:endParaRPr lang="en-IN" b="1" i="1" dirty="0" smtClean="0"/>
          </a:p>
          <a:p>
            <a:pPr>
              <a:buFont typeface="Wingdings" pitchFamily="2" charset="2"/>
              <a:buChar char="ü"/>
            </a:pPr>
            <a:r>
              <a:rPr lang="en-IN" b="1" i="1" dirty="0" smtClean="0"/>
              <a:t>  Proposed System Architecture  - Block Diagram of Air and Fuel Filling Units</a:t>
            </a:r>
          </a:p>
          <a:p>
            <a:endParaRPr lang="en-IN" b="1" i="1" dirty="0" smtClean="0"/>
          </a:p>
          <a:p>
            <a:pPr>
              <a:buFont typeface="Wingdings" pitchFamily="2" charset="2"/>
              <a:buChar char="ü"/>
            </a:pPr>
            <a:r>
              <a:rPr lang="en-IN" b="1" i="1" dirty="0" smtClean="0"/>
              <a:t>  Logical flow of Process – Stepwise flow of processes of individual Units</a:t>
            </a:r>
          </a:p>
          <a:p>
            <a:r>
              <a:rPr lang="en-IN" b="1" i="1" dirty="0" smtClean="0"/>
              <a:t>	First Level, Camera Control Unit, Registration Unit,  </a:t>
            </a:r>
            <a:r>
              <a:rPr lang="en-IN" b="1" i="1" dirty="0" smtClean="0">
                <a:solidFill>
                  <a:srgbClr val="0070C0"/>
                </a:solidFill>
                <a:hlinkClick r:id="rId3" action="ppaction://hlinkfile"/>
              </a:rPr>
              <a:t>Fuel Filling</a:t>
            </a:r>
            <a:r>
              <a:rPr lang="en-IN" b="1" i="1" dirty="0" smtClean="0">
                <a:solidFill>
                  <a:srgbClr val="0070C0"/>
                </a:solidFill>
              </a:rPr>
              <a:t>,  </a:t>
            </a:r>
            <a:r>
              <a:rPr lang="en-IN" b="1" i="1" dirty="0" smtClean="0">
                <a:solidFill>
                  <a:srgbClr val="0070C0"/>
                </a:solidFill>
                <a:hlinkClick r:id="rId4" action="ppaction://hlinkfile"/>
              </a:rPr>
              <a:t>Air Pressure</a:t>
            </a:r>
            <a:r>
              <a:rPr lang="en-IN" b="1" i="1" dirty="0" smtClean="0">
                <a:solidFill>
                  <a:srgbClr val="0070C0"/>
                </a:solidFill>
              </a:rPr>
              <a:t>, </a:t>
            </a:r>
            <a:r>
              <a:rPr lang="en-IN" b="1" i="1" dirty="0" smtClean="0">
                <a:solidFill>
                  <a:srgbClr val="0070C0"/>
                </a:solidFill>
                <a:hlinkClick r:id="rId5" action="ppaction://hlinkfile"/>
              </a:rPr>
              <a:t>Payment </a:t>
            </a:r>
            <a:r>
              <a:rPr lang="en-IN" b="1" i="1" dirty="0" smtClean="0">
                <a:solidFill>
                  <a:srgbClr val="0070C0"/>
                </a:solidFill>
              </a:rPr>
              <a:t>	and  </a:t>
            </a:r>
            <a:r>
              <a:rPr lang="en-IN" b="1" i="1" dirty="0" smtClean="0">
                <a:solidFill>
                  <a:srgbClr val="0070C0"/>
                </a:solidFill>
                <a:hlinkClick r:id="rId6" action="ppaction://hlinkfile"/>
              </a:rPr>
              <a:t>Mobile Application</a:t>
            </a:r>
            <a:endParaRPr lang="en-IN" b="1" i="1" dirty="0" smtClean="0">
              <a:solidFill>
                <a:srgbClr val="0070C0"/>
              </a:solidFill>
            </a:endParaRPr>
          </a:p>
          <a:p>
            <a:endParaRPr lang="en-IN" b="1" i="1" dirty="0" smtClean="0"/>
          </a:p>
          <a:p>
            <a:pPr>
              <a:buFont typeface="Wingdings" pitchFamily="2" charset="2"/>
              <a:buChar char="ü"/>
            </a:pPr>
            <a:r>
              <a:rPr lang="en-IN" b="1" i="1" dirty="0" smtClean="0"/>
              <a:t>  Market Analysis</a:t>
            </a:r>
          </a:p>
          <a:p>
            <a:pPr lvl="1"/>
            <a:r>
              <a:rPr lang="en-IN" b="1" i="1" dirty="0" smtClean="0"/>
              <a:t>	1. Market Survey</a:t>
            </a:r>
          </a:p>
          <a:p>
            <a:pPr lvl="1"/>
            <a:r>
              <a:rPr lang="en-IN" b="1" i="1" dirty="0" smtClean="0"/>
              <a:t>	2. Competition Analysis</a:t>
            </a:r>
          </a:p>
          <a:p>
            <a:pPr lvl="1"/>
            <a:r>
              <a:rPr lang="en-IN" b="1" i="1" dirty="0" smtClean="0"/>
              <a:t>	3. Patents Check</a:t>
            </a:r>
          </a:p>
          <a:p>
            <a:pPr lvl="1"/>
            <a:r>
              <a:rPr lang="en-IN" b="1" i="1" dirty="0" smtClean="0"/>
              <a:t>	4. Target Customers	</a:t>
            </a: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aphicFrame>
        <p:nvGraphicFramePr>
          <p:cNvPr id="3" name="Diagram 2"/>
          <p:cNvGraphicFramePr/>
          <p:nvPr>
            <p:extLst>
              <p:ext uri="{D42A27DB-BD31-4B8C-83A1-F6EECF244321}">
                <p14:modId xmlns="" xmlns:p14="http://schemas.microsoft.com/office/powerpoint/2010/main" val="1144909757"/>
              </p:ext>
            </p:extLst>
          </p:nvPr>
        </p:nvGraphicFramePr>
        <p:xfrm>
          <a:off x="1763687" y="411510"/>
          <a:ext cx="6532927"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395536" y="1935872"/>
            <a:ext cx="2160240" cy="707886"/>
          </a:xfrm>
          <a:prstGeom prst="rect">
            <a:avLst/>
          </a:prstGeom>
          <a:noFill/>
        </p:spPr>
        <p:txBody>
          <a:bodyPr wrap="square" rtlCol="0">
            <a:spAutoFit/>
          </a:bodyPr>
          <a:lstStyle/>
          <a:p>
            <a:r>
              <a:rPr lang="en-US" sz="4000" b="1" dirty="0" smtClean="0">
                <a:solidFill>
                  <a:srgbClr val="002060"/>
                </a:solidFill>
                <a:latin typeface="Calibri" pitchFamily="34" charset="0"/>
              </a:rPr>
              <a:t>Agenda </a:t>
            </a:r>
            <a:endParaRPr lang="en-US" sz="4000" b="1" dirty="0">
              <a:solidFill>
                <a:srgbClr val="002060"/>
              </a:solidFill>
              <a:latin typeface="Calibri" pitchFamily="34" charset="0"/>
            </a:endParaRP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7" name="Can 36"/>
          <p:cNvSpPr/>
          <p:nvPr/>
        </p:nvSpPr>
        <p:spPr>
          <a:xfrm flipH="1" flipV="1">
            <a:off x="5189105" y="1275606"/>
            <a:ext cx="45719" cy="216024"/>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3" name="Flowchart: Alternate Process 2"/>
          <p:cNvSpPr/>
          <p:nvPr/>
        </p:nvSpPr>
        <p:spPr>
          <a:xfrm>
            <a:off x="4572000" y="1615283"/>
            <a:ext cx="3096344" cy="360040"/>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dirty="0">
              <a:solidFill>
                <a:srgbClr val="000000"/>
              </a:solidFill>
            </a:endParaRPr>
          </a:p>
        </p:txBody>
      </p:sp>
      <p:sp>
        <p:nvSpPr>
          <p:cNvPr id="4" name="Bent Arrow 3"/>
          <p:cNvSpPr/>
          <p:nvPr/>
        </p:nvSpPr>
        <p:spPr>
          <a:xfrm>
            <a:off x="3050074" y="943595"/>
            <a:ext cx="729838" cy="332011"/>
          </a:xfrm>
          <a:prstGeom prst="bentArrow">
            <a:avLst>
              <a:gd name="adj1" fmla="val 8508"/>
              <a:gd name="adj2" fmla="val 25000"/>
              <a:gd name="adj3" fmla="val 25000"/>
              <a:gd name="adj4" fmla="val 4375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solidFill>
                <a:srgbClr val="000000"/>
              </a:solidFill>
            </a:endParaRPr>
          </a:p>
        </p:txBody>
      </p:sp>
      <p:sp>
        <p:nvSpPr>
          <p:cNvPr id="11" name="Bent Arrow 10"/>
          <p:cNvSpPr/>
          <p:nvPr/>
        </p:nvSpPr>
        <p:spPr>
          <a:xfrm>
            <a:off x="3122082" y="2095723"/>
            <a:ext cx="729838" cy="332011"/>
          </a:xfrm>
          <a:prstGeom prst="bentArrow">
            <a:avLst>
              <a:gd name="adj1" fmla="val 8508"/>
              <a:gd name="adj2" fmla="val 25000"/>
              <a:gd name="adj3" fmla="val 25000"/>
              <a:gd name="adj4" fmla="val 4375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solidFill>
                <a:srgbClr val="000000"/>
              </a:solidFill>
            </a:endParaRPr>
          </a:p>
        </p:txBody>
      </p:sp>
      <p:sp>
        <p:nvSpPr>
          <p:cNvPr id="12" name="Bent Arrow 11"/>
          <p:cNvSpPr/>
          <p:nvPr/>
        </p:nvSpPr>
        <p:spPr>
          <a:xfrm>
            <a:off x="3122082" y="3175843"/>
            <a:ext cx="729838" cy="332011"/>
          </a:xfrm>
          <a:prstGeom prst="bentArrow">
            <a:avLst>
              <a:gd name="adj1" fmla="val 8508"/>
              <a:gd name="adj2" fmla="val 25000"/>
              <a:gd name="adj3" fmla="val 25000"/>
              <a:gd name="adj4" fmla="val 4375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solidFill>
                <a:srgbClr val="000000"/>
              </a:solidFill>
            </a:endParaRPr>
          </a:p>
        </p:txBody>
      </p:sp>
      <p:sp>
        <p:nvSpPr>
          <p:cNvPr id="14" name="Flowchart: Alternate Process 13"/>
          <p:cNvSpPr/>
          <p:nvPr/>
        </p:nvSpPr>
        <p:spPr>
          <a:xfrm>
            <a:off x="4562242" y="2787774"/>
            <a:ext cx="3096344" cy="360040"/>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dirty="0">
              <a:solidFill>
                <a:srgbClr val="000000"/>
              </a:solidFill>
            </a:endParaRPr>
          </a:p>
        </p:txBody>
      </p:sp>
      <p:sp>
        <p:nvSpPr>
          <p:cNvPr id="29" name="Frame 28"/>
          <p:cNvSpPr/>
          <p:nvPr/>
        </p:nvSpPr>
        <p:spPr>
          <a:xfrm>
            <a:off x="7038010" y="3884891"/>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pic>
        <p:nvPicPr>
          <p:cNvPr id="17" name="Picture 16"/>
          <p:cNvPicPr>
            <a:picLocks noChangeAspect="1"/>
          </p:cNvPicPr>
          <p:nvPr/>
        </p:nvPicPr>
        <p:blipFill>
          <a:blip r:embed="rId2"/>
          <a:stretch>
            <a:fillRect/>
          </a:stretch>
        </p:blipFill>
        <p:spPr>
          <a:xfrm>
            <a:off x="424749" y="3075806"/>
            <a:ext cx="1833237" cy="1049612"/>
          </a:xfrm>
          <a:prstGeom prst="rect">
            <a:avLst/>
          </a:prstGeom>
        </p:spPr>
      </p:pic>
      <p:sp>
        <p:nvSpPr>
          <p:cNvPr id="21" name="AutoShape 10" descr="http://st.depositphotos.com/1007752/2678/i/450/depositphotos_26783677-Entrance-tourniquet-detailed-turnstile-stainless-steel-arrow.jpg"/>
          <p:cNvSpPr>
            <a:spLocks noChangeAspect="1" noChangeArrowheads="1"/>
          </p:cNvSpPr>
          <p:nvPr/>
        </p:nvSpPr>
        <p:spPr bwMode="auto">
          <a:xfrm>
            <a:off x="341774" y="5147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33" name="Can 32"/>
          <p:cNvSpPr/>
          <p:nvPr/>
        </p:nvSpPr>
        <p:spPr>
          <a:xfrm>
            <a:off x="5138306" y="1402419"/>
            <a:ext cx="144016" cy="34930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solidFill>
                <a:srgbClr val="000000"/>
              </a:solidFill>
            </a:endParaRPr>
          </a:p>
        </p:txBody>
      </p:sp>
      <p:sp>
        <p:nvSpPr>
          <p:cNvPr id="38" name="Can 37"/>
          <p:cNvSpPr/>
          <p:nvPr/>
        </p:nvSpPr>
        <p:spPr>
          <a:xfrm flipH="1" flipV="1">
            <a:off x="6555606" y="2023990"/>
            <a:ext cx="45719" cy="216024"/>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SG" dirty="0" smtClean="0">
                <a:solidFill>
                  <a:srgbClr val="FFFFFF"/>
                </a:solidFill>
              </a:rPr>
              <a:t>  </a:t>
            </a:r>
            <a:endParaRPr lang="en-SG" dirty="0">
              <a:solidFill>
                <a:srgbClr val="FFFFFF"/>
              </a:solidFill>
            </a:endParaRPr>
          </a:p>
        </p:txBody>
      </p:sp>
      <p:sp>
        <p:nvSpPr>
          <p:cNvPr id="40" name="Can 39"/>
          <p:cNvSpPr/>
          <p:nvPr/>
        </p:nvSpPr>
        <p:spPr>
          <a:xfrm flipH="1" flipV="1">
            <a:off x="6555606" y="3147814"/>
            <a:ext cx="45719" cy="216024"/>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SG" dirty="0" smtClean="0">
                <a:solidFill>
                  <a:srgbClr val="FFFFFF"/>
                </a:solidFill>
              </a:rPr>
              <a:t>  </a:t>
            </a:r>
            <a:endParaRPr lang="en-SG" dirty="0">
              <a:solidFill>
                <a:srgbClr val="FFFFFF"/>
              </a:solidFill>
            </a:endParaRPr>
          </a:p>
        </p:txBody>
      </p:sp>
      <p:sp>
        <p:nvSpPr>
          <p:cNvPr id="42" name="Can 41"/>
          <p:cNvSpPr/>
          <p:nvPr/>
        </p:nvSpPr>
        <p:spPr>
          <a:xfrm flipH="1" flipV="1">
            <a:off x="5189105" y="2427734"/>
            <a:ext cx="45719" cy="216024"/>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rgbClr val="FFFFFF"/>
              </a:solidFill>
            </a:endParaRPr>
          </a:p>
        </p:txBody>
      </p:sp>
      <p:sp>
        <p:nvSpPr>
          <p:cNvPr id="43" name="Can 42"/>
          <p:cNvSpPr/>
          <p:nvPr/>
        </p:nvSpPr>
        <p:spPr>
          <a:xfrm>
            <a:off x="5138306" y="2582487"/>
            <a:ext cx="144016" cy="34930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solidFill>
                <a:srgbClr val="000000"/>
              </a:solidFill>
            </a:endParaRPr>
          </a:p>
        </p:txBody>
      </p:sp>
      <p:pic>
        <p:nvPicPr>
          <p:cNvPr id="5" name="Picture 4"/>
          <p:cNvPicPr>
            <a:picLocks noChangeAspect="1"/>
          </p:cNvPicPr>
          <p:nvPr/>
        </p:nvPicPr>
        <p:blipFill>
          <a:blip r:embed="rId3"/>
          <a:stretch>
            <a:fillRect/>
          </a:stretch>
        </p:blipFill>
        <p:spPr>
          <a:xfrm>
            <a:off x="467544" y="3102724"/>
            <a:ext cx="1763812" cy="1008789"/>
          </a:xfrm>
          <a:prstGeom prst="rect">
            <a:avLst/>
          </a:prstGeom>
        </p:spPr>
      </p:pic>
      <p:sp>
        <p:nvSpPr>
          <p:cNvPr id="7" name="Flowchart: Process 6"/>
          <p:cNvSpPr/>
          <p:nvPr/>
        </p:nvSpPr>
        <p:spPr>
          <a:xfrm rot="19376108">
            <a:off x="719286" y="2878608"/>
            <a:ext cx="1326235" cy="205967"/>
          </a:xfrm>
          <a:prstGeom prst="flowChartProcess">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dirty="0" smtClean="0">
                <a:solidFill>
                  <a:srgbClr val="000000"/>
                </a:solidFill>
              </a:rPr>
              <a:t>Go to Bay 2</a:t>
            </a:r>
            <a:endParaRPr lang="en-SG" dirty="0">
              <a:solidFill>
                <a:srgbClr val="000000"/>
              </a:solidFill>
            </a:endParaRPr>
          </a:p>
        </p:txBody>
      </p:sp>
      <p:sp>
        <p:nvSpPr>
          <p:cNvPr id="8" name="Frame 7"/>
          <p:cNvSpPr/>
          <p:nvPr/>
        </p:nvSpPr>
        <p:spPr>
          <a:xfrm>
            <a:off x="5210314" y="2924646"/>
            <a:ext cx="1656184" cy="91729"/>
          </a:xfrm>
          <a:prstGeom prst="fra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solidFill>
                <a:srgbClr val="000000"/>
              </a:solidFill>
            </a:endParaRPr>
          </a:p>
        </p:txBody>
      </p:sp>
      <p:sp>
        <p:nvSpPr>
          <p:cNvPr id="41" name="Can 40"/>
          <p:cNvSpPr/>
          <p:nvPr/>
        </p:nvSpPr>
        <p:spPr>
          <a:xfrm>
            <a:off x="6506458" y="2914223"/>
            <a:ext cx="144016" cy="34930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r"/>
            <a:endParaRPr lang="en-SG">
              <a:solidFill>
                <a:srgbClr val="000000"/>
              </a:solidFill>
            </a:endParaRPr>
          </a:p>
        </p:txBody>
      </p:sp>
      <p:sp>
        <p:nvSpPr>
          <p:cNvPr id="36" name="Frame 35"/>
          <p:cNvSpPr/>
          <p:nvPr/>
        </p:nvSpPr>
        <p:spPr>
          <a:xfrm>
            <a:off x="5210314" y="1758935"/>
            <a:ext cx="1656184" cy="92735"/>
          </a:xfrm>
          <a:prstGeom prst="fra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solidFill>
                <a:srgbClr val="000000"/>
              </a:solidFill>
            </a:endParaRPr>
          </a:p>
        </p:txBody>
      </p:sp>
      <p:sp>
        <p:nvSpPr>
          <p:cNvPr id="39" name="Can 38"/>
          <p:cNvSpPr/>
          <p:nvPr/>
        </p:nvSpPr>
        <p:spPr>
          <a:xfrm>
            <a:off x="6506458" y="1790399"/>
            <a:ext cx="144016" cy="34930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r"/>
            <a:endParaRPr lang="en-SG">
              <a:solidFill>
                <a:srgbClr val="000000"/>
              </a:solidFill>
            </a:endParaRPr>
          </a:p>
        </p:txBody>
      </p:sp>
      <p:sp>
        <p:nvSpPr>
          <p:cNvPr id="9" name="TextBox 8"/>
          <p:cNvSpPr txBox="1"/>
          <p:nvPr/>
        </p:nvSpPr>
        <p:spPr>
          <a:xfrm>
            <a:off x="5580112" y="3571365"/>
            <a:ext cx="1224136" cy="307777"/>
          </a:xfrm>
          <a:prstGeom prst="rect">
            <a:avLst/>
          </a:prstGeom>
          <a:noFill/>
        </p:spPr>
        <p:txBody>
          <a:bodyPr wrap="square" rtlCol="0">
            <a:spAutoFit/>
          </a:bodyPr>
          <a:lstStyle/>
          <a:p>
            <a:pPr algn="ctr"/>
            <a:r>
              <a:rPr lang="en-SG" b="1" dirty="0" smtClean="0"/>
              <a:t>Bay 1</a:t>
            </a:r>
            <a:endParaRPr lang="en-SG" b="1" dirty="0"/>
          </a:p>
        </p:txBody>
      </p:sp>
      <p:sp>
        <p:nvSpPr>
          <p:cNvPr id="44" name="TextBox 43"/>
          <p:cNvSpPr txBox="1"/>
          <p:nvPr/>
        </p:nvSpPr>
        <p:spPr>
          <a:xfrm>
            <a:off x="5570354" y="2283718"/>
            <a:ext cx="1224136" cy="307777"/>
          </a:xfrm>
          <a:prstGeom prst="rect">
            <a:avLst/>
          </a:prstGeom>
          <a:noFill/>
        </p:spPr>
        <p:txBody>
          <a:bodyPr wrap="square" rtlCol="0">
            <a:spAutoFit/>
          </a:bodyPr>
          <a:lstStyle/>
          <a:p>
            <a:pPr algn="ctr"/>
            <a:r>
              <a:rPr lang="en-SG" b="1" dirty="0" smtClean="0"/>
              <a:t>Bay 2</a:t>
            </a:r>
            <a:endParaRPr lang="en-SG" b="1" dirty="0"/>
          </a:p>
        </p:txBody>
      </p:sp>
      <p:sp>
        <p:nvSpPr>
          <p:cNvPr id="45" name="TextBox 44"/>
          <p:cNvSpPr txBox="1"/>
          <p:nvPr/>
        </p:nvSpPr>
        <p:spPr>
          <a:xfrm>
            <a:off x="5570354" y="895821"/>
            <a:ext cx="1224136" cy="307777"/>
          </a:xfrm>
          <a:prstGeom prst="rect">
            <a:avLst/>
          </a:prstGeom>
          <a:noFill/>
        </p:spPr>
        <p:txBody>
          <a:bodyPr wrap="square" rtlCol="0">
            <a:spAutoFit/>
          </a:bodyPr>
          <a:lstStyle/>
          <a:p>
            <a:pPr algn="ctr"/>
            <a:r>
              <a:rPr lang="en-SG" b="1" dirty="0" smtClean="0"/>
              <a:t>Bay 3</a:t>
            </a:r>
            <a:endParaRPr lang="en-SG" b="1" dirty="0"/>
          </a:p>
        </p:txBody>
      </p:sp>
      <p:sp>
        <p:nvSpPr>
          <p:cNvPr id="46" name="Rounded Rectangular Callout 45"/>
          <p:cNvSpPr/>
          <p:nvPr/>
        </p:nvSpPr>
        <p:spPr>
          <a:xfrm>
            <a:off x="107504" y="987574"/>
            <a:ext cx="1800200" cy="1080120"/>
          </a:xfrm>
          <a:prstGeom prst="wedgeRoundRectCallout">
            <a:avLst>
              <a:gd name="adj1" fmla="val -22244"/>
              <a:gd name="adj2" fmla="val 75434"/>
              <a:gd name="adj3" fmla="val 16667"/>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Vision software to detect car’s model and identify fuel lid location </a:t>
            </a:r>
            <a:endParaRPr lang="en-SG" dirty="0">
              <a:ln w="0"/>
              <a:solidFill>
                <a:srgbClr val="000000"/>
              </a:solidFill>
              <a:effectLst>
                <a:outerShdw blurRad="38100" dist="19050" dir="2700000" algn="tl" rotWithShape="0">
                  <a:srgbClr val="000000">
                    <a:alpha val="40000"/>
                  </a:srgbClr>
                </a:outerShdw>
              </a:effectLst>
            </a:endParaRPr>
          </a:p>
        </p:txBody>
      </p:sp>
      <p:pic>
        <p:nvPicPr>
          <p:cNvPr id="1026" name="Picture 2" descr="https://openclipart.org/image/2400px/svg_to_png/161083/cctv.png"/>
          <p:cNvPicPr>
            <a:picLocks noChangeAspect="1" noChangeArrowheads="1"/>
          </p:cNvPicPr>
          <p:nvPr/>
        </p:nvPicPr>
        <p:blipFill>
          <a:blip r:embed="rId4"/>
          <a:srcRect/>
          <a:stretch>
            <a:fillRect/>
          </a:stretch>
        </p:blipFill>
        <p:spPr bwMode="auto">
          <a:xfrm flipH="1">
            <a:off x="10102" y="2211710"/>
            <a:ext cx="745474" cy="575420"/>
          </a:xfrm>
          <a:prstGeom prst="rect">
            <a:avLst/>
          </a:prstGeom>
          <a:noFill/>
        </p:spPr>
      </p:pic>
      <p:sp>
        <p:nvSpPr>
          <p:cNvPr id="47"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OVERALL SCHEMATIC OF PROPOSED SOLUTION</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sp>
        <p:nvSpPr>
          <p:cNvPr id="48" name="Frame 47"/>
          <p:cNvSpPr/>
          <p:nvPr/>
        </p:nvSpPr>
        <p:spPr>
          <a:xfrm>
            <a:off x="7035068" y="3380835"/>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49" name="Frame 48"/>
          <p:cNvSpPr/>
          <p:nvPr/>
        </p:nvSpPr>
        <p:spPr>
          <a:xfrm>
            <a:off x="5355580" y="3884891"/>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50" name="Frame 49"/>
          <p:cNvSpPr/>
          <p:nvPr/>
        </p:nvSpPr>
        <p:spPr>
          <a:xfrm>
            <a:off x="5353484" y="3380835"/>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51" name="Frame 50"/>
          <p:cNvSpPr/>
          <p:nvPr/>
        </p:nvSpPr>
        <p:spPr>
          <a:xfrm>
            <a:off x="7033818" y="2588747"/>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52" name="Frame 51"/>
          <p:cNvSpPr/>
          <p:nvPr/>
        </p:nvSpPr>
        <p:spPr>
          <a:xfrm>
            <a:off x="7030876" y="2084691"/>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53" name="Frame 52"/>
          <p:cNvSpPr/>
          <p:nvPr/>
        </p:nvSpPr>
        <p:spPr>
          <a:xfrm>
            <a:off x="5402188" y="2588747"/>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54" name="Frame 53"/>
          <p:cNvSpPr/>
          <p:nvPr/>
        </p:nvSpPr>
        <p:spPr>
          <a:xfrm>
            <a:off x="5400092" y="2084691"/>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63" name="Frame 62"/>
          <p:cNvSpPr/>
          <p:nvPr/>
        </p:nvSpPr>
        <p:spPr>
          <a:xfrm>
            <a:off x="7046518" y="1279798"/>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64" name="Frame 63"/>
          <p:cNvSpPr/>
          <p:nvPr/>
        </p:nvSpPr>
        <p:spPr>
          <a:xfrm>
            <a:off x="7030876" y="771550"/>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65" name="Frame 64"/>
          <p:cNvSpPr/>
          <p:nvPr/>
        </p:nvSpPr>
        <p:spPr>
          <a:xfrm>
            <a:off x="5414888" y="1275606"/>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66" name="Frame 65"/>
          <p:cNvSpPr/>
          <p:nvPr/>
        </p:nvSpPr>
        <p:spPr>
          <a:xfrm>
            <a:off x="5400092" y="771550"/>
            <a:ext cx="108012" cy="1270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0000"/>
              </a:solidFill>
            </a:endParaRPr>
          </a:p>
        </p:txBody>
      </p:sp>
      <p:sp>
        <p:nvSpPr>
          <p:cNvPr id="67" name="Rounded Rectangular Callout 66"/>
          <p:cNvSpPr/>
          <p:nvPr/>
        </p:nvSpPr>
        <p:spPr>
          <a:xfrm>
            <a:off x="7308304" y="1203598"/>
            <a:ext cx="1800200" cy="576064"/>
          </a:xfrm>
          <a:prstGeom prst="wedgeRoundRectCallout">
            <a:avLst>
              <a:gd name="adj1" fmla="val -83621"/>
              <a:gd name="adj2" fmla="val 63676"/>
              <a:gd name="adj3" fmla="val 16667"/>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Fuel Filling movable arms</a:t>
            </a:r>
            <a:endParaRPr lang="en-SG" dirty="0">
              <a:ln w="0"/>
              <a:solidFill>
                <a:srgbClr val="000000"/>
              </a:solidFill>
              <a:effectLst>
                <a:outerShdw blurRad="38100" dist="19050" dir="2700000" algn="tl" rotWithShape="0">
                  <a:srgbClr val="000000">
                    <a:alpha val="40000"/>
                  </a:srgbClr>
                </a:outerShdw>
              </a:effectLst>
            </a:endParaRPr>
          </a:p>
        </p:txBody>
      </p:sp>
      <p:sp>
        <p:nvSpPr>
          <p:cNvPr id="68" name="Rounded Rectangular Callout 67"/>
          <p:cNvSpPr/>
          <p:nvPr/>
        </p:nvSpPr>
        <p:spPr>
          <a:xfrm>
            <a:off x="7460704" y="3219822"/>
            <a:ext cx="1215752" cy="648072"/>
          </a:xfrm>
          <a:prstGeom prst="wedgeRoundRectCallout">
            <a:avLst>
              <a:gd name="adj1" fmla="val -72984"/>
              <a:gd name="adj2" fmla="val 51428"/>
              <a:gd name="adj3" fmla="val 16667"/>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ln w="0"/>
                <a:solidFill>
                  <a:srgbClr val="000000"/>
                </a:solidFill>
                <a:effectLst>
                  <a:outerShdw blurRad="38100" dist="19050" dir="2700000" algn="tl" rotWithShape="0">
                    <a:srgbClr val="000000">
                      <a:alpha val="40000"/>
                    </a:srgbClr>
                  </a:outerShdw>
                </a:effectLst>
              </a:rPr>
              <a:t>Tyre air Inflation terminals</a:t>
            </a:r>
            <a:endParaRPr lang="en-SG" dirty="0">
              <a:ln w="0"/>
              <a:solidFill>
                <a:srgbClr val="000000"/>
              </a:solidFill>
              <a:effectLst>
                <a:outerShdw blurRad="38100" dist="19050" dir="2700000" algn="tl" rotWithShape="0">
                  <a:srgbClr val="000000">
                    <a:alpha val="40000"/>
                  </a:srgbClr>
                </a:outerShdw>
              </a:effectLst>
            </a:endParaRPr>
          </a:p>
        </p:txBody>
      </p:sp>
      <p:sp>
        <p:nvSpPr>
          <p:cNvPr id="69" name="Isosceles Triangle 68"/>
          <p:cNvSpPr/>
          <p:nvPr/>
        </p:nvSpPr>
        <p:spPr>
          <a:xfrm rot="20153502">
            <a:off x="611276" y="2428192"/>
            <a:ext cx="1093487" cy="1807982"/>
          </a:xfrm>
          <a:prstGeom prst="triangle">
            <a:avLst/>
          </a:prstGeom>
          <a:gradFill flip="none" rotWithShape="1">
            <a:gsLst>
              <a:gs pos="0">
                <a:srgbClr val="FF0000">
                  <a:tint val="66000"/>
                  <a:satMod val="160000"/>
                  <a:alpha val="8000"/>
                </a:srgbClr>
              </a:gs>
              <a:gs pos="50000">
                <a:srgbClr val="FF0000">
                  <a:tint val="44500"/>
                  <a:satMod val="160000"/>
                </a:srgbClr>
              </a:gs>
              <a:gs pos="100000">
                <a:srgbClr val="FF0000">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0" name="Picture 4" descr="http://isilopusa.work/wp-content/uploads/2016/03/animated-car-top-view.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187624" y="2044650"/>
            <a:ext cx="881658" cy="671116"/>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isilopusa.work/wp-content/uploads/2016/03/animated-car-top-view.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rot="16200000">
            <a:off x="1131317" y="4243635"/>
            <a:ext cx="881658" cy="6711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1113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slide(fromBottom)">
                                      <p:cBhvr>
                                        <p:cTn id="7" dur="500"/>
                                        <p:tgtEl>
                                          <p:spTgt spid="3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slide(fromBottom)">
                                      <p:cBhvr>
                                        <p:cTn id="10" dur="500"/>
                                        <p:tgtEl>
                                          <p:spTgt spid="37"/>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slide(fromBottom)">
                                      <p:cBhvr>
                                        <p:cTn id="13" dur="500"/>
                                        <p:tgtEl>
                                          <p:spTgt spid="36"/>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slide(fromBottom)">
                                      <p:cBhvr>
                                        <p:cTn id="16" dur="500"/>
                                        <p:tgtEl>
                                          <p:spTgt spid="3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slide(fromBottom)">
                                      <p:cBhvr>
                                        <p:cTn id="19" dur="500"/>
                                        <p:tgtEl>
                                          <p:spTgt spid="38"/>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slide(fromBottom)">
                                      <p:cBhvr>
                                        <p:cTn id="22" dur="500"/>
                                        <p:tgtEl>
                                          <p:spTgt spid="43"/>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slide(fromBottom)">
                                      <p:cBhvr>
                                        <p:cTn id="25" dur="500"/>
                                        <p:tgtEl>
                                          <p:spTgt spid="42"/>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slide(fromBottom)">
                                      <p:cBhvr>
                                        <p:cTn id="28" dur="500"/>
                                        <p:tgtEl>
                                          <p:spTgt spid="8"/>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slide(fromBottom)">
                                      <p:cBhvr>
                                        <p:cTn id="31" dur="500"/>
                                        <p:tgtEl>
                                          <p:spTgt spid="41"/>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slide(fromBottom)">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fill="hold"/>
                                        <p:tgtEl>
                                          <p:spTgt spid="67"/>
                                        </p:tgtEl>
                                        <p:attrNameLst>
                                          <p:attrName>ppt_x</p:attrName>
                                        </p:attrNameLst>
                                      </p:cBhvr>
                                      <p:tavLst>
                                        <p:tav tm="0">
                                          <p:val>
                                            <p:strVal val="#ppt_x"/>
                                          </p:val>
                                        </p:tav>
                                        <p:tav tm="100000">
                                          <p:val>
                                            <p:strVal val="#ppt_x"/>
                                          </p:val>
                                        </p:tav>
                                      </p:tavLst>
                                    </p:anim>
                                    <p:anim calcmode="lin" valueType="num">
                                      <p:cBhvr additive="base">
                                        <p:cTn id="4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slide(fromBottom)">
                                      <p:cBhvr>
                                        <p:cTn id="45" dur="500"/>
                                        <p:tgtEl>
                                          <p:spTgt spid="66"/>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slide(fromBottom)">
                                      <p:cBhvr>
                                        <p:cTn id="48" dur="500"/>
                                        <p:tgtEl>
                                          <p:spTgt spid="65"/>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slide(fromBottom)">
                                      <p:cBhvr>
                                        <p:cTn id="51" dur="500"/>
                                        <p:tgtEl>
                                          <p:spTgt spid="64"/>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slide(fromBottom)">
                                      <p:cBhvr>
                                        <p:cTn id="54" dur="500"/>
                                        <p:tgtEl>
                                          <p:spTgt spid="6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slide(fromBottom)">
                                      <p:cBhvr>
                                        <p:cTn id="57" dur="500"/>
                                        <p:tgtEl>
                                          <p:spTgt spid="54"/>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slide(fromBottom)">
                                      <p:cBhvr>
                                        <p:cTn id="60" dur="500"/>
                                        <p:tgtEl>
                                          <p:spTgt spid="52"/>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slide(fromBottom)">
                                      <p:cBhvr>
                                        <p:cTn id="63" dur="500"/>
                                        <p:tgtEl>
                                          <p:spTgt spid="53"/>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slide(fromBottom)">
                                      <p:cBhvr>
                                        <p:cTn id="66" dur="500"/>
                                        <p:tgtEl>
                                          <p:spTgt spid="51"/>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slide(fromBottom)">
                                      <p:cBhvr>
                                        <p:cTn id="69" dur="500"/>
                                        <p:tgtEl>
                                          <p:spTgt spid="48"/>
                                        </p:tgtEl>
                                      </p:cBhvr>
                                    </p:animEffect>
                                  </p:childTnLst>
                                </p:cTn>
                              </p:par>
                              <p:par>
                                <p:cTn id="70" presetID="12" presetClass="entr" presetSubtype="4"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slide(fromBottom)">
                                      <p:cBhvr>
                                        <p:cTn id="72" dur="500"/>
                                        <p:tgtEl>
                                          <p:spTgt spid="50"/>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slide(fromBottom)">
                                      <p:cBhvr>
                                        <p:cTn id="75" dur="500"/>
                                        <p:tgtEl>
                                          <p:spTgt spid="49"/>
                                        </p:tgtEl>
                                      </p:cBhvr>
                                    </p:animEffect>
                                  </p:childTnLst>
                                </p:cTn>
                              </p:par>
                              <p:par>
                                <p:cTn id="76" presetID="12" presetClass="entr" presetSubtype="4"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slide(fromBottom)">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anim calcmode="lin" valueType="num">
                                      <p:cBhvr additive="base">
                                        <p:cTn id="83" dur="500" fill="hold"/>
                                        <p:tgtEl>
                                          <p:spTgt spid="68"/>
                                        </p:tgtEl>
                                        <p:attrNameLst>
                                          <p:attrName>ppt_x</p:attrName>
                                        </p:attrNameLst>
                                      </p:cBhvr>
                                      <p:tavLst>
                                        <p:tav tm="0">
                                          <p:val>
                                            <p:strVal val="#ppt_x"/>
                                          </p:val>
                                        </p:tav>
                                        <p:tav tm="100000">
                                          <p:val>
                                            <p:strVal val="#ppt_x"/>
                                          </p:val>
                                        </p:tav>
                                      </p:tavLst>
                                    </p:anim>
                                    <p:anim calcmode="lin" valueType="num">
                                      <p:cBhvr additive="base">
                                        <p:cTn id="8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028"/>
                                        </p:tgtEl>
                                        <p:attrNameLst>
                                          <p:attrName>style.visibility</p:attrName>
                                        </p:attrNameLst>
                                      </p:cBhvr>
                                      <p:to>
                                        <p:strVal val="visible"/>
                                      </p:to>
                                    </p:set>
                                    <p:anim calcmode="lin" valueType="num">
                                      <p:cBhvr additive="base">
                                        <p:cTn id="89" dur="500" fill="hold"/>
                                        <p:tgtEl>
                                          <p:spTgt spid="1028"/>
                                        </p:tgtEl>
                                        <p:attrNameLst>
                                          <p:attrName>ppt_x</p:attrName>
                                        </p:attrNameLst>
                                      </p:cBhvr>
                                      <p:tavLst>
                                        <p:tav tm="0">
                                          <p:val>
                                            <p:strVal val="#ppt_x"/>
                                          </p:val>
                                        </p:tav>
                                        <p:tav tm="100000">
                                          <p:val>
                                            <p:strVal val="#ppt_x"/>
                                          </p:val>
                                        </p:tav>
                                      </p:tavLst>
                                    </p:anim>
                                    <p:anim calcmode="lin" valueType="num">
                                      <p:cBhvr additive="base">
                                        <p:cTn id="9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 presetClass="entr" presetSubtype="16" fill="hold" grpId="1" nodeType="click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box(in)">
                                      <p:cBhvr>
                                        <p:cTn id="95" dur="500"/>
                                        <p:tgtEl>
                                          <p:spTgt spid="69"/>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46"/>
                                        </p:tgtEl>
                                        <p:attrNameLst>
                                          <p:attrName>style.visibility</p:attrName>
                                        </p:attrNameLst>
                                      </p:cBhvr>
                                      <p:to>
                                        <p:strVal val="visible"/>
                                      </p:to>
                                    </p:set>
                                    <p:anim calcmode="lin" valueType="num">
                                      <p:cBhvr additive="base">
                                        <p:cTn id="100" dur="500" fill="hold"/>
                                        <p:tgtEl>
                                          <p:spTgt spid="46"/>
                                        </p:tgtEl>
                                        <p:attrNameLst>
                                          <p:attrName>ppt_x</p:attrName>
                                        </p:attrNameLst>
                                      </p:cBhvr>
                                      <p:tavLst>
                                        <p:tav tm="0">
                                          <p:val>
                                            <p:strVal val="#ppt_x"/>
                                          </p:val>
                                        </p:tav>
                                        <p:tav tm="100000">
                                          <p:val>
                                            <p:strVal val="#ppt_x"/>
                                          </p:val>
                                        </p:tav>
                                      </p:tavLst>
                                    </p:anim>
                                    <p:anim calcmode="lin" valueType="num">
                                      <p:cBhvr additive="base">
                                        <p:cTn id="10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5" presetClass="exit" presetSubtype="10" fill="hold" grpId="2" nodeType="clickEffect">
                                  <p:stCondLst>
                                    <p:cond delay="0"/>
                                  </p:stCondLst>
                                  <p:childTnLst>
                                    <p:animEffect transition="out" filter="checkerboard(across)">
                                      <p:cBhvr>
                                        <p:cTn id="105" dur="500"/>
                                        <p:tgtEl>
                                          <p:spTgt spid="69"/>
                                        </p:tgtEl>
                                      </p:cBhvr>
                                    </p:animEffect>
                                    <p:set>
                                      <p:cBhvr>
                                        <p:cTn id="106" dur="1" fill="hold">
                                          <p:stCondLst>
                                            <p:cond delay="499"/>
                                          </p:stCondLst>
                                        </p:cTn>
                                        <p:tgtEl>
                                          <p:spTgt spid="6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5" presetClass="entr" presetSubtype="10" fill="hold" grpId="0" nodeType="clickEffect">
                                  <p:stCondLst>
                                    <p:cond delay="0"/>
                                  </p:stCondLst>
                                  <p:childTnLst>
                                    <p:set>
                                      <p:cBhvr>
                                        <p:cTn id="110" dur="1" fill="hold">
                                          <p:stCondLst>
                                            <p:cond delay="0"/>
                                          </p:stCondLst>
                                        </p:cTn>
                                        <p:tgtEl>
                                          <p:spTgt spid="7"/>
                                        </p:tgtEl>
                                        <p:attrNameLst>
                                          <p:attrName>style.visibility</p:attrName>
                                        </p:attrNameLst>
                                      </p:cBhvr>
                                      <p:to>
                                        <p:strVal val="visible"/>
                                      </p:to>
                                    </p:set>
                                    <p:animEffect transition="in" filter="checkerboard(across)">
                                      <p:cBhvr>
                                        <p:cTn id="111" dur="500"/>
                                        <p:tgtEl>
                                          <p:spTgt spid="7"/>
                                        </p:tgtEl>
                                      </p:cBhvr>
                                    </p:animEffect>
                                  </p:childTnLst>
                                </p:cTn>
                              </p:par>
                              <p:par>
                                <p:cTn id="112" presetID="5" presetClass="entr" presetSubtype="10" fill="hold" nodeType="with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checkerboard(across)">
                                      <p:cBhvr>
                                        <p:cTn id="114" dur="500"/>
                                        <p:tgtEl>
                                          <p:spTgt spid="5"/>
                                        </p:tgtEl>
                                      </p:cBhvr>
                                    </p:animEffect>
                                  </p:childTnLst>
                                </p:cTn>
                              </p:par>
                            </p:childTnLst>
                          </p:cTn>
                        </p:par>
                      </p:childTnLst>
                    </p:cTn>
                  </p:par>
                  <p:par>
                    <p:cTn id="115" fill="hold">
                      <p:stCondLst>
                        <p:cond delay="indefinite"/>
                      </p:stCondLst>
                      <p:childTnLst>
                        <p:par>
                          <p:cTn id="116" fill="hold">
                            <p:stCondLst>
                              <p:cond delay="0"/>
                            </p:stCondLst>
                            <p:childTnLst>
                              <p:par>
                                <p:cTn id="117" presetID="64" presetClass="path" presetSubtype="0" accel="50000" decel="50000" fill="hold" nodeType="clickEffect">
                                  <p:stCondLst>
                                    <p:cond delay="0"/>
                                  </p:stCondLst>
                                  <p:childTnLst>
                                    <p:animMotion origin="layout" path="M 0 0  L 0 -0.44444  E" pathEditMode="relative" ptsTypes="">
                                      <p:cBhvr>
                                        <p:cTn id="118" dur="2000" fill="hold"/>
                                        <p:tgtEl>
                                          <p:spTgt spid="1028"/>
                                        </p:tgtEl>
                                        <p:attrNameLst>
                                          <p:attrName>ppt_x</p:attrName>
                                          <p:attrName>ppt_y</p:attrName>
                                        </p:attrNameLst>
                                      </p:cBhvr>
                                    </p:animMotion>
                                  </p:childTnLst>
                                </p:cTn>
                              </p:par>
                            </p:childTnLst>
                          </p:cTn>
                        </p:par>
                      </p:childTnLst>
                    </p:cTn>
                  </p:par>
                  <p:par>
                    <p:cTn id="119" fill="hold">
                      <p:stCondLst>
                        <p:cond delay="indefinite"/>
                      </p:stCondLst>
                      <p:childTnLst>
                        <p:par>
                          <p:cTn id="120" fill="hold">
                            <p:stCondLst>
                              <p:cond delay="0"/>
                            </p:stCondLst>
                            <p:childTnLst>
                              <p:par>
                                <p:cTn id="121" presetID="12" presetClass="exit" presetSubtype="4" fill="hold" nodeType="clickEffect">
                                  <p:stCondLst>
                                    <p:cond delay="0"/>
                                  </p:stCondLst>
                                  <p:childTnLst>
                                    <p:animEffect transition="out" filter="slide(fromBottom)">
                                      <p:cBhvr>
                                        <p:cTn id="122" dur="100"/>
                                        <p:tgtEl>
                                          <p:spTgt spid="1028"/>
                                        </p:tgtEl>
                                      </p:cBhvr>
                                    </p:animEffect>
                                    <p:set>
                                      <p:cBhvr>
                                        <p:cTn id="123" dur="1" fill="hold">
                                          <p:stCondLst>
                                            <p:cond delay="99"/>
                                          </p:stCondLst>
                                        </p:cTn>
                                        <p:tgtEl>
                                          <p:spTgt spid="102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2" presetClass="entr" presetSubtype="4" fill="hold" nodeType="click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slide(fromBottom)">
                                      <p:cBhvr>
                                        <p:cTn id="128" dur="100"/>
                                        <p:tgtEl>
                                          <p:spTgt spid="70"/>
                                        </p:tgtEl>
                                      </p:cBhvr>
                                    </p:animEffect>
                                  </p:childTnLst>
                                </p:cTn>
                              </p:par>
                            </p:childTnLst>
                          </p:cTn>
                        </p:par>
                      </p:childTnLst>
                    </p:cTn>
                  </p:par>
                  <p:par>
                    <p:cTn id="129" fill="hold">
                      <p:stCondLst>
                        <p:cond delay="indefinite"/>
                      </p:stCondLst>
                      <p:childTnLst>
                        <p:par>
                          <p:cTn id="130" fill="hold">
                            <p:stCondLst>
                              <p:cond delay="0"/>
                            </p:stCondLst>
                            <p:childTnLst>
                              <p:par>
                                <p:cTn id="131" presetID="63" presetClass="path" presetSubtype="0" accel="50000" decel="50000" fill="hold" nodeType="clickEffect">
                                  <p:stCondLst>
                                    <p:cond delay="0"/>
                                  </p:stCondLst>
                                  <p:childTnLst>
                                    <p:animMotion origin="layout" path="M 5E-6 9.87654E-7 L 0.50921 -0.00154 " pathEditMode="relative" rAng="0" ptsTypes="AA">
                                      <p:cBhvr>
                                        <p:cTn id="132" dur="2000" fill="hold"/>
                                        <p:tgtEl>
                                          <p:spTgt spid="70"/>
                                        </p:tgtEl>
                                        <p:attrNameLst>
                                          <p:attrName>ppt_x</p:attrName>
                                          <p:attrName>ppt_y</p:attrName>
                                        </p:attrNameLst>
                                      </p:cBhvr>
                                      <p:rCtr x="255"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9" grpId="0" animBg="1"/>
      <p:bldP spid="33" grpId="0" animBg="1"/>
      <p:bldP spid="38" grpId="0" animBg="1"/>
      <p:bldP spid="40" grpId="0" animBg="1"/>
      <p:bldP spid="42" grpId="0" animBg="1"/>
      <p:bldP spid="43" grpId="0" animBg="1"/>
      <p:bldP spid="7" grpId="0" animBg="1"/>
      <p:bldP spid="8" grpId="0" animBg="1"/>
      <p:bldP spid="41" grpId="0" animBg="1"/>
      <p:bldP spid="36" grpId="0" animBg="1"/>
      <p:bldP spid="39" grpId="0" animBg="1"/>
      <p:bldP spid="46"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P spid="66" grpId="0" animBg="1"/>
      <p:bldP spid="67" grpId="0" animBg="1"/>
      <p:bldP spid="68" grpId="0" animBg="1"/>
      <p:bldP spid="69" grpId="1" animBg="1"/>
      <p:bldP spid="69"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be 19"/>
          <p:cNvSpPr/>
          <p:nvPr/>
        </p:nvSpPr>
        <p:spPr>
          <a:xfrm>
            <a:off x="1122811" y="1851670"/>
            <a:ext cx="6977581" cy="648072"/>
          </a:xfrm>
          <a:prstGeom prst="cube">
            <a:avLst>
              <a:gd name="adj" fmla="val 58161"/>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p:nvCxnSpPr>
        <p:spPr>
          <a:xfrm flipH="1">
            <a:off x="1403648" y="1923678"/>
            <a:ext cx="216024" cy="21602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flipH="1">
            <a:off x="7596336" y="1923678"/>
            <a:ext cx="216024" cy="21602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619672" y="1923678"/>
            <a:ext cx="6192688"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1403648" y="2139702"/>
            <a:ext cx="6192688" cy="0"/>
          </a:xfrm>
          <a:prstGeom prst="line">
            <a:avLst/>
          </a:prstGeom>
          <a:ln/>
        </p:spPr>
        <p:style>
          <a:lnRef idx="1">
            <a:schemeClr val="accent2"/>
          </a:lnRef>
          <a:fillRef idx="0">
            <a:schemeClr val="accent2"/>
          </a:fillRef>
          <a:effectRef idx="0">
            <a:schemeClr val="accent2"/>
          </a:effectRef>
          <a:fontRef idx="minor">
            <a:schemeClr val="tx1"/>
          </a:fontRef>
        </p:style>
      </p:cxnSp>
      <p:sp>
        <p:nvSpPr>
          <p:cNvPr id="36" name="Flowchart: Magnetic Disk 35"/>
          <p:cNvSpPr/>
          <p:nvPr/>
        </p:nvSpPr>
        <p:spPr>
          <a:xfrm>
            <a:off x="1619672" y="1707654"/>
            <a:ext cx="504056" cy="432048"/>
          </a:xfrm>
          <a:prstGeom prst="flowChartMagneticDisk">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lowchart: Magnetic Disk 36"/>
          <p:cNvSpPr/>
          <p:nvPr/>
        </p:nvSpPr>
        <p:spPr>
          <a:xfrm>
            <a:off x="1720146" y="1563638"/>
            <a:ext cx="288032" cy="216024"/>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Can 69"/>
          <p:cNvSpPr/>
          <p:nvPr/>
        </p:nvSpPr>
        <p:spPr>
          <a:xfrm rot="13310960" flipH="1">
            <a:off x="1433137" y="1514241"/>
            <a:ext cx="59291" cy="1106908"/>
          </a:xfrm>
          <a:prstGeom prst="ca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Flowchart: Magnetic Disk 70"/>
          <p:cNvSpPr/>
          <p:nvPr/>
        </p:nvSpPr>
        <p:spPr>
          <a:xfrm>
            <a:off x="7164288" y="1563638"/>
            <a:ext cx="504056" cy="432048"/>
          </a:xfrm>
          <a:prstGeom prst="flowChartMagneticDisk">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Flowchart: Magnetic Disk 71"/>
          <p:cNvSpPr/>
          <p:nvPr/>
        </p:nvSpPr>
        <p:spPr>
          <a:xfrm>
            <a:off x="7264762" y="1419622"/>
            <a:ext cx="288032" cy="216024"/>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5" name="Straight Arrow Connector 74"/>
          <p:cNvCxnSpPr/>
          <p:nvPr/>
        </p:nvCxnSpPr>
        <p:spPr>
          <a:xfrm>
            <a:off x="1547664" y="1491630"/>
            <a:ext cx="244827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507500" y="1131590"/>
            <a:ext cx="2632452" cy="307777"/>
          </a:xfrm>
          <a:prstGeom prst="rect">
            <a:avLst/>
          </a:prstGeom>
          <a:noFill/>
        </p:spPr>
        <p:txBody>
          <a:bodyPr wrap="none" rtlCol="0">
            <a:spAutoFit/>
          </a:bodyPr>
          <a:lstStyle/>
          <a:p>
            <a:r>
              <a:rPr lang="en-IN" dirty="0" smtClean="0"/>
              <a:t>Movement along base – X axis</a:t>
            </a:r>
            <a:endParaRPr lang="en-IN" dirty="0"/>
          </a:p>
        </p:txBody>
      </p:sp>
      <p:sp>
        <p:nvSpPr>
          <p:cNvPr id="77" name="Flowchart: Magnetic Disk 76"/>
          <p:cNvSpPr/>
          <p:nvPr/>
        </p:nvSpPr>
        <p:spPr>
          <a:xfrm>
            <a:off x="4067944" y="1203598"/>
            <a:ext cx="576064" cy="936104"/>
          </a:xfrm>
          <a:prstGeom prst="flowChartMagneticDisk">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Flowchart: Magnetic Disk 77"/>
          <p:cNvSpPr/>
          <p:nvPr/>
        </p:nvSpPr>
        <p:spPr>
          <a:xfrm>
            <a:off x="4168418" y="1059582"/>
            <a:ext cx="331574" cy="216024"/>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Can 78"/>
          <p:cNvSpPr/>
          <p:nvPr/>
        </p:nvSpPr>
        <p:spPr>
          <a:xfrm rot="13310960">
            <a:off x="3915144" y="1010307"/>
            <a:ext cx="45719" cy="1070446"/>
          </a:xfrm>
          <a:prstGeom prst="ca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3" name="Straight Arrow Connector 82"/>
          <p:cNvCxnSpPr/>
          <p:nvPr/>
        </p:nvCxnSpPr>
        <p:spPr>
          <a:xfrm flipV="1">
            <a:off x="4716525" y="1131590"/>
            <a:ext cx="0" cy="64807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676361" y="1255861"/>
            <a:ext cx="2343911" cy="307777"/>
          </a:xfrm>
          <a:prstGeom prst="rect">
            <a:avLst/>
          </a:prstGeom>
          <a:noFill/>
        </p:spPr>
        <p:txBody>
          <a:bodyPr wrap="none" rtlCol="0">
            <a:spAutoFit/>
          </a:bodyPr>
          <a:lstStyle/>
          <a:p>
            <a:r>
              <a:rPr lang="en-IN" dirty="0" smtClean="0"/>
              <a:t>Vertical movement – Z axis</a:t>
            </a:r>
            <a:endParaRPr lang="en-IN" dirty="0"/>
          </a:p>
        </p:txBody>
      </p:sp>
      <p:sp>
        <p:nvSpPr>
          <p:cNvPr id="85"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FUEL FILLING UNIT - DESIGN</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sp>
        <p:nvSpPr>
          <p:cNvPr id="87" name="Can 86"/>
          <p:cNvSpPr/>
          <p:nvPr/>
        </p:nvSpPr>
        <p:spPr>
          <a:xfrm rot="13310960" flipH="1">
            <a:off x="3901068" y="1022059"/>
            <a:ext cx="59291" cy="1106908"/>
          </a:xfrm>
          <a:prstGeom prst="ca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9" name="Straight Arrow Connector 88"/>
          <p:cNvCxnSpPr/>
          <p:nvPr/>
        </p:nvCxnSpPr>
        <p:spPr>
          <a:xfrm flipH="1">
            <a:off x="2555776" y="1491630"/>
            <a:ext cx="1152128" cy="129614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2987824" y="2715766"/>
            <a:ext cx="4032448" cy="307777"/>
          </a:xfrm>
          <a:prstGeom prst="rect">
            <a:avLst/>
          </a:prstGeom>
          <a:noFill/>
        </p:spPr>
        <p:txBody>
          <a:bodyPr wrap="square" rtlCol="0">
            <a:spAutoFit/>
          </a:bodyPr>
          <a:lstStyle/>
          <a:p>
            <a:r>
              <a:rPr lang="en-IN" dirty="0" smtClean="0"/>
              <a:t>Horizontal Movement of the Nozzle – Y axis</a:t>
            </a:r>
            <a:endParaRPr lang="en-IN" dirty="0"/>
          </a:p>
        </p:txBody>
      </p:sp>
      <p:sp>
        <p:nvSpPr>
          <p:cNvPr id="92" name="TextBox 91"/>
          <p:cNvSpPr txBox="1"/>
          <p:nvPr/>
        </p:nvSpPr>
        <p:spPr>
          <a:xfrm>
            <a:off x="323528" y="3920738"/>
            <a:ext cx="8496944" cy="523220"/>
          </a:xfrm>
          <a:prstGeom prst="rect">
            <a:avLst/>
          </a:prstGeom>
          <a:noFill/>
        </p:spPr>
        <p:txBody>
          <a:bodyPr wrap="square" rtlCol="0">
            <a:spAutoFit/>
          </a:bodyPr>
          <a:lstStyle/>
          <a:p>
            <a:r>
              <a:rPr lang="en-IN" b="1" dirty="0" smtClean="0"/>
              <a:t>Fuel arm movement is guided by the Camera Unit, which will provide the information on required movement in X, Y and Z direction based on the position of fuel cap of the vehicle.</a:t>
            </a:r>
          </a:p>
        </p:txBody>
      </p:sp>
      <p:sp>
        <p:nvSpPr>
          <p:cNvPr id="93" name="Parallelogram 92"/>
          <p:cNvSpPr/>
          <p:nvPr/>
        </p:nvSpPr>
        <p:spPr>
          <a:xfrm>
            <a:off x="1259632" y="3003798"/>
            <a:ext cx="5976664" cy="648072"/>
          </a:xfrm>
          <a:prstGeom prst="parallelogram">
            <a:avLst>
              <a:gd name="adj" fmla="val 94632"/>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IN"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VEHICLE PARKING BAY</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 xmlns:p14="http://schemas.microsoft.com/office/powerpoint/2010/main" val="273592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amond(in)">
                                      <p:cBhvr>
                                        <p:cTn id="7" dur="2000"/>
                                        <p:tgtEl>
                                          <p:spTgt spid="76"/>
                                        </p:tgtEl>
                                      </p:cBhvr>
                                    </p:animEffect>
                                  </p:childTnLst>
                                </p:cTn>
                              </p:par>
                              <p:par>
                                <p:cTn id="8" presetID="8" presetClass="entr" presetSubtype="16"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diamond(in)">
                                      <p:cBhvr>
                                        <p:cTn id="10" dur="20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4.16667E-6 4.08151E-6 L 0.26927 4.08151E-6 " pathEditMode="relative" rAng="0" ptsTypes="AA">
                                      <p:cBhvr>
                                        <p:cTn id="14" dur="2000" fill="hold"/>
                                        <p:tgtEl>
                                          <p:spTgt spid="70"/>
                                        </p:tgtEl>
                                        <p:attrNameLst>
                                          <p:attrName>ppt_x</p:attrName>
                                          <p:attrName>ppt_y</p:attrName>
                                        </p:attrNameLst>
                                      </p:cBhvr>
                                      <p:rCtr x="135" y="0"/>
                                    </p:animMotion>
                                  </p:childTnLst>
                                </p:cTn>
                              </p:par>
                              <p:par>
                                <p:cTn id="15" presetID="63" presetClass="path" presetSubtype="0" accel="50000" decel="50000" fill="hold" grpId="0" nodeType="withEffect">
                                  <p:stCondLst>
                                    <p:cond delay="0"/>
                                  </p:stCondLst>
                                  <p:childTnLst>
                                    <p:animMotion origin="layout" path="M 5.55556E-7 -3.39611E-7 L 0.27257 -0.0071 " pathEditMode="relative" rAng="0" ptsTypes="AA">
                                      <p:cBhvr>
                                        <p:cTn id="16" dur="2000" fill="hold"/>
                                        <p:tgtEl>
                                          <p:spTgt spid="37"/>
                                        </p:tgtEl>
                                        <p:attrNameLst>
                                          <p:attrName>ppt_x</p:attrName>
                                          <p:attrName>ppt_y</p:attrName>
                                        </p:attrNameLst>
                                      </p:cBhvr>
                                      <p:rCtr x="136" y="-4"/>
                                    </p:animMotion>
                                  </p:childTnLst>
                                </p:cTn>
                              </p:par>
                              <p:par>
                                <p:cTn id="17" presetID="63" presetClass="path" presetSubtype="0" accel="50000" decel="50000" fill="hold" grpId="0" nodeType="withEffect">
                                  <p:stCondLst>
                                    <p:cond delay="0"/>
                                  </p:stCondLst>
                                  <p:childTnLst>
                                    <p:animMotion origin="layout" path="M 2.5E-6 4.3532E-7 L 0.2717 4.3532E-7 " pathEditMode="relative" rAng="0" ptsTypes="AA">
                                      <p:cBhvr>
                                        <p:cTn id="18" dur="2000" fill="hold"/>
                                        <p:tgtEl>
                                          <p:spTgt spid="36"/>
                                        </p:tgtEl>
                                        <p:attrNameLst>
                                          <p:attrName>ppt_x</p:attrName>
                                          <p:attrName>ppt_y</p:attrName>
                                        </p:attrNameLst>
                                      </p:cBhvr>
                                      <p:rCtr x="136" y="0"/>
                                    </p:animMotion>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slide(fromBottom)">
                                      <p:cBhvr>
                                        <p:cTn id="23" dur="500"/>
                                        <p:tgtEl>
                                          <p:spTgt spid="84"/>
                                        </p:tgtEl>
                                      </p:cBhvr>
                                    </p:animEffect>
                                  </p:childTnLst>
                                </p:cTn>
                              </p:par>
                              <p:par>
                                <p:cTn id="24" presetID="12" presetClass="entr" presetSubtype="4"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slide(fromBottom)">
                                      <p:cBhvr>
                                        <p:cTn id="26" dur="5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1" nodeType="clickEffect">
                                  <p:stCondLst>
                                    <p:cond delay="0"/>
                                  </p:stCondLst>
                                  <p:childTnLst>
                                    <p:animEffect transition="out" filter="slide(fromBottom)">
                                      <p:cBhvr>
                                        <p:cTn id="30" dur="100"/>
                                        <p:tgtEl>
                                          <p:spTgt spid="70"/>
                                        </p:tgtEl>
                                      </p:cBhvr>
                                    </p:animEffect>
                                    <p:set>
                                      <p:cBhvr>
                                        <p:cTn id="31" dur="1" fill="hold">
                                          <p:stCondLst>
                                            <p:cond delay="99"/>
                                          </p:stCondLst>
                                        </p:cTn>
                                        <p:tgtEl>
                                          <p:spTgt spid="7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42" fill="hold" grpId="0" nodeType="click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barn(outHorizontal)">
                                      <p:cBhvr>
                                        <p:cTn id="36" dur="100"/>
                                        <p:tgtEl>
                                          <p:spTgt spid="79"/>
                                        </p:tgtEl>
                                      </p:cBhvr>
                                    </p:animEffect>
                                  </p:childTnLst>
                                </p:cTn>
                              </p:par>
                              <p:par>
                                <p:cTn id="37" presetID="16" presetClass="entr" presetSubtype="42"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barn(outHorizontal)">
                                      <p:cBhvr>
                                        <p:cTn id="39" dur="100"/>
                                        <p:tgtEl>
                                          <p:spTgt spid="77"/>
                                        </p:tgtEl>
                                      </p:cBhvr>
                                    </p:animEffect>
                                  </p:childTnLst>
                                </p:cTn>
                              </p:par>
                              <p:par>
                                <p:cTn id="40" presetID="16" presetClass="entr" presetSubtype="42"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barn(outHorizontal)">
                                      <p:cBhvr>
                                        <p:cTn id="42" dur="100"/>
                                        <p:tgtEl>
                                          <p:spTgt spid="78"/>
                                        </p:tgtEl>
                                      </p:cBhvr>
                                    </p:animEffect>
                                  </p:childTnLst>
                                </p:cTn>
                              </p:par>
                            </p:childTnLst>
                          </p:cTn>
                        </p:par>
                        <p:par>
                          <p:cTn id="43" fill="hold">
                            <p:stCondLst>
                              <p:cond delay="100"/>
                            </p:stCondLst>
                            <p:childTnLst>
                              <p:par>
                                <p:cTn id="44" presetID="12" presetClass="entr" presetSubtype="4" fill="hold" grpId="2" nodeType="after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slide(fromBottom)">
                                      <p:cBhvr>
                                        <p:cTn id="46" dur="100"/>
                                        <p:tgtEl>
                                          <p:spTgt spid="8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additive="base">
                                        <p:cTn id="51" dur="500" fill="hold"/>
                                        <p:tgtEl>
                                          <p:spTgt spid="89"/>
                                        </p:tgtEl>
                                        <p:attrNameLst>
                                          <p:attrName>ppt_x</p:attrName>
                                        </p:attrNameLst>
                                      </p:cBhvr>
                                      <p:tavLst>
                                        <p:tav tm="0">
                                          <p:val>
                                            <p:strVal val="#ppt_x"/>
                                          </p:val>
                                        </p:tav>
                                        <p:tav tm="100000">
                                          <p:val>
                                            <p:strVal val="#ppt_x"/>
                                          </p:val>
                                        </p:tav>
                                      </p:tavLst>
                                    </p:anim>
                                    <p:anim calcmode="lin" valueType="num">
                                      <p:cBhvr additive="base">
                                        <p:cTn id="52" dur="500" fill="hold"/>
                                        <p:tgtEl>
                                          <p:spTgt spid="8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anim calcmode="lin" valueType="num">
                                      <p:cBhvr additive="base">
                                        <p:cTn id="55" dur="500" fill="hold"/>
                                        <p:tgtEl>
                                          <p:spTgt spid="91"/>
                                        </p:tgtEl>
                                        <p:attrNameLst>
                                          <p:attrName>ppt_x</p:attrName>
                                        </p:attrNameLst>
                                      </p:cBhvr>
                                      <p:tavLst>
                                        <p:tav tm="0">
                                          <p:val>
                                            <p:strVal val="#ppt_x"/>
                                          </p:val>
                                        </p:tav>
                                        <p:tav tm="100000">
                                          <p:val>
                                            <p:strVal val="#ppt_x"/>
                                          </p:val>
                                        </p:tav>
                                      </p:tavLst>
                                    </p:anim>
                                    <p:anim calcmode="lin" valueType="num">
                                      <p:cBhvr additive="base">
                                        <p:cTn id="5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9" presetClass="path" presetSubtype="0" accel="50000" decel="50000" fill="hold" grpId="1" nodeType="clickEffect">
                                  <p:stCondLst>
                                    <p:cond delay="0"/>
                                  </p:stCondLst>
                                  <p:childTnLst>
                                    <p:animMotion origin="layout" path="M 4.16667E-6 -2.53782E-6 L -0.07761 0.16302 " pathEditMode="relative" rAng="0" ptsTypes="AA">
                                      <p:cBhvr>
                                        <p:cTn id="60" dur="2000" fill="hold"/>
                                        <p:tgtEl>
                                          <p:spTgt spid="79"/>
                                        </p:tgtEl>
                                        <p:attrNameLst>
                                          <p:attrName>ppt_x</p:attrName>
                                          <p:attrName>ppt_y</p:attrName>
                                        </p:attrNameLst>
                                      </p:cBhvr>
                                      <p:rCtr x="-39" y="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70" grpId="0" animBg="1"/>
      <p:bldP spid="70" grpId="1" animBg="1"/>
      <p:bldP spid="76" grpId="0"/>
      <p:bldP spid="77" grpId="0" animBg="1"/>
      <p:bldP spid="78" grpId="0" animBg="1"/>
      <p:bldP spid="79" grpId="0" animBg="1"/>
      <p:bldP spid="79" grpId="1" animBg="1"/>
      <p:bldP spid="84" grpId="0"/>
      <p:bldP spid="87" grpId="2" animBg="1"/>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arallelogram 62"/>
          <p:cNvSpPr/>
          <p:nvPr/>
        </p:nvSpPr>
        <p:spPr>
          <a:xfrm>
            <a:off x="1338835" y="2211710"/>
            <a:ext cx="5393404" cy="45719"/>
          </a:xfrm>
          <a:prstGeom prst="parallelogram">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AIR FILLING UNIT - DESIGN</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sp>
        <p:nvSpPr>
          <p:cNvPr id="27" name="Cube 26"/>
          <p:cNvSpPr/>
          <p:nvPr/>
        </p:nvSpPr>
        <p:spPr>
          <a:xfrm>
            <a:off x="762771" y="882570"/>
            <a:ext cx="6977581" cy="288032"/>
          </a:xfrm>
          <a:prstGeom prst="cube">
            <a:avLst>
              <a:gd name="adj" fmla="val 58161"/>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p:cNvCxnSpPr/>
          <p:nvPr/>
        </p:nvCxnSpPr>
        <p:spPr>
          <a:xfrm>
            <a:off x="1043608" y="882570"/>
            <a:ext cx="6192688" cy="0"/>
          </a:xfrm>
          <a:prstGeom prst="line">
            <a:avLst/>
          </a:prstGeom>
          <a:ln/>
        </p:spPr>
        <p:style>
          <a:lnRef idx="1">
            <a:schemeClr val="accent2"/>
          </a:lnRef>
          <a:fillRef idx="0">
            <a:schemeClr val="accent2"/>
          </a:fillRef>
          <a:effectRef idx="0">
            <a:schemeClr val="accent2"/>
          </a:effectRef>
          <a:fontRef idx="minor">
            <a:schemeClr val="tx1"/>
          </a:fontRef>
        </p:style>
      </p:cxnSp>
      <p:sp>
        <p:nvSpPr>
          <p:cNvPr id="34" name="Flowchart: Magnetic Disk 33"/>
          <p:cNvSpPr/>
          <p:nvPr/>
        </p:nvSpPr>
        <p:spPr>
          <a:xfrm>
            <a:off x="1691680" y="882570"/>
            <a:ext cx="360040" cy="216024"/>
          </a:xfrm>
          <a:prstGeom prst="flowChartMagneticDisk">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lowchart: Magnetic Disk 34"/>
          <p:cNvSpPr/>
          <p:nvPr/>
        </p:nvSpPr>
        <p:spPr>
          <a:xfrm>
            <a:off x="1768404" y="810562"/>
            <a:ext cx="187558" cy="72008"/>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Can 37"/>
          <p:cNvSpPr/>
          <p:nvPr/>
        </p:nvSpPr>
        <p:spPr>
          <a:xfrm rot="13310960" flipV="1">
            <a:off x="1852605" y="963492"/>
            <a:ext cx="378800" cy="45719"/>
          </a:xfrm>
          <a:prstGeom prst="ca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3" name="Straight Connector 52"/>
          <p:cNvCxnSpPr/>
          <p:nvPr/>
        </p:nvCxnSpPr>
        <p:spPr>
          <a:xfrm flipV="1">
            <a:off x="2624574" y="1711050"/>
            <a:ext cx="0" cy="504056"/>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flipV="1">
            <a:off x="4856822" y="1711050"/>
            <a:ext cx="0" cy="504056"/>
          </a:xfrm>
          <a:prstGeom prst="line">
            <a:avLst/>
          </a:prstGeom>
        </p:spPr>
        <p:style>
          <a:lnRef idx="2">
            <a:schemeClr val="dk1"/>
          </a:lnRef>
          <a:fillRef idx="0">
            <a:schemeClr val="dk1"/>
          </a:fillRef>
          <a:effectRef idx="1">
            <a:schemeClr val="dk1"/>
          </a:effectRef>
          <a:fontRef idx="minor">
            <a:schemeClr val="tx1"/>
          </a:fontRef>
        </p:style>
      </p:cxnSp>
      <p:sp>
        <p:nvSpPr>
          <p:cNvPr id="55" name="Cube 54"/>
          <p:cNvSpPr/>
          <p:nvPr/>
        </p:nvSpPr>
        <p:spPr>
          <a:xfrm>
            <a:off x="1472446" y="1351010"/>
            <a:ext cx="432048" cy="216024"/>
          </a:xfrm>
          <a:prstGeom prst="cube">
            <a:avLst/>
          </a:prstGeom>
          <a:scene3d>
            <a:camera prst="isometricOffAxis1Lef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endParaRPr lang="en-SG"/>
          </a:p>
        </p:txBody>
      </p:sp>
      <p:sp>
        <p:nvSpPr>
          <p:cNvPr id="56" name="Cube 55"/>
          <p:cNvSpPr/>
          <p:nvPr/>
        </p:nvSpPr>
        <p:spPr>
          <a:xfrm>
            <a:off x="5144854" y="1279002"/>
            <a:ext cx="432048" cy="216024"/>
          </a:xfrm>
          <a:prstGeom prst="cube">
            <a:avLst/>
          </a:prstGeom>
          <a:scene3d>
            <a:camera prst="isometricOffAxis1Lef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endParaRPr lang="en-SG"/>
          </a:p>
        </p:txBody>
      </p:sp>
      <p:sp>
        <p:nvSpPr>
          <p:cNvPr id="57" name="Cube 56"/>
          <p:cNvSpPr/>
          <p:nvPr/>
        </p:nvSpPr>
        <p:spPr>
          <a:xfrm>
            <a:off x="1904494" y="2071090"/>
            <a:ext cx="432048" cy="216024"/>
          </a:xfrm>
          <a:prstGeom prst="cube">
            <a:avLst/>
          </a:prstGeom>
          <a:scene3d>
            <a:camera prst="isometricOffAxis1Lef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endParaRPr lang="en-SG"/>
          </a:p>
        </p:txBody>
      </p:sp>
      <p:sp>
        <p:nvSpPr>
          <p:cNvPr id="58" name="Cube 57"/>
          <p:cNvSpPr/>
          <p:nvPr/>
        </p:nvSpPr>
        <p:spPr>
          <a:xfrm>
            <a:off x="5576902" y="1999082"/>
            <a:ext cx="432048" cy="216024"/>
          </a:xfrm>
          <a:prstGeom prst="cube">
            <a:avLst/>
          </a:prstGeom>
          <a:scene3d>
            <a:camera prst="isometricOffAxis1Lef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endParaRPr lang="en-SG"/>
          </a:p>
        </p:txBody>
      </p:sp>
      <p:sp>
        <p:nvSpPr>
          <p:cNvPr id="59" name="Frame 58"/>
          <p:cNvSpPr/>
          <p:nvPr/>
        </p:nvSpPr>
        <p:spPr>
          <a:xfrm rot="441484">
            <a:off x="1040398" y="1061280"/>
            <a:ext cx="5688632" cy="1440160"/>
          </a:xfrm>
          <a:prstGeom prst="frame">
            <a:avLst/>
          </a:prstGeom>
          <a:scene3d>
            <a:camera prst="isometricOffAxis1Top"/>
            <a:lightRig rig="threePt" dir="t"/>
          </a:scene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solidFill>
                <a:schemeClr val="tx1"/>
              </a:solidFill>
            </a:endParaRPr>
          </a:p>
        </p:txBody>
      </p:sp>
      <p:pic>
        <p:nvPicPr>
          <p:cNvPr id="60" name="Picture 4" descr="http://www.wjking.co.uk/images/new-vehicle-photos/hyundai-i40.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18054" y="488692"/>
            <a:ext cx="3806074" cy="157900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1" name="Straight Connector 60"/>
          <p:cNvCxnSpPr/>
          <p:nvPr/>
        </p:nvCxnSpPr>
        <p:spPr>
          <a:xfrm flipV="1">
            <a:off x="2624574" y="1567034"/>
            <a:ext cx="144016" cy="14401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640798" y="1567034"/>
            <a:ext cx="216024" cy="1524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65" name="Rectangular Callout 64"/>
          <p:cNvSpPr/>
          <p:nvPr/>
        </p:nvSpPr>
        <p:spPr>
          <a:xfrm>
            <a:off x="1986907" y="2499742"/>
            <a:ext cx="1728192" cy="936104"/>
          </a:xfrm>
          <a:prstGeom prst="wedgeRectCallout">
            <a:avLst>
              <a:gd name="adj1" fmla="val -13765"/>
              <a:gd name="adj2" fmla="val -78229"/>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smtClean="0"/>
              <a:t>Arm from Air Pressure Measurement &amp; Compressor Unit</a:t>
            </a:r>
            <a:endParaRPr lang="en-IN" dirty="0"/>
          </a:p>
        </p:txBody>
      </p:sp>
      <p:sp>
        <p:nvSpPr>
          <p:cNvPr id="66" name="Rectangular Callout 65"/>
          <p:cNvSpPr/>
          <p:nvPr/>
        </p:nvSpPr>
        <p:spPr>
          <a:xfrm>
            <a:off x="5443291" y="1347614"/>
            <a:ext cx="1368152" cy="504056"/>
          </a:xfrm>
          <a:prstGeom prst="wedgeRectCallout">
            <a:avLst>
              <a:gd name="adj1" fmla="val -104731"/>
              <a:gd name="adj2" fmla="val -9264"/>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smtClean="0"/>
              <a:t>Air Filling Nozzle</a:t>
            </a:r>
            <a:endParaRPr lang="en-IN" dirty="0"/>
          </a:p>
        </p:txBody>
      </p:sp>
      <p:sp>
        <p:nvSpPr>
          <p:cNvPr id="69" name="Rectangle 68"/>
          <p:cNvSpPr/>
          <p:nvPr/>
        </p:nvSpPr>
        <p:spPr>
          <a:xfrm>
            <a:off x="144016" y="2787774"/>
            <a:ext cx="8964488" cy="2062103"/>
          </a:xfrm>
          <a:prstGeom prst="rect">
            <a:avLst/>
          </a:prstGeom>
        </p:spPr>
        <p:txBody>
          <a:bodyPr wrap="square">
            <a:spAutoFit/>
          </a:bodyPr>
          <a:lstStyle/>
          <a:p>
            <a:pPr algn="just"/>
            <a:r>
              <a:rPr lang="en-IN" sz="1600" b="1" dirty="0" smtClean="0"/>
              <a:t>Compressor Units are mounted at 4 corners</a:t>
            </a:r>
          </a:p>
          <a:p>
            <a:pPr algn="just"/>
            <a:endParaRPr lang="en-IN" sz="1600" b="1" dirty="0" smtClean="0"/>
          </a:p>
          <a:p>
            <a:pPr algn="just"/>
            <a:r>
              <a:rPr lang="en-IN" sz="1600" b="1" dirty="0" smtClean="0"/>
              <a:t>Lateral movement of air filling arm is aided by the Camera Unit by providing the position of centre point of tyres</a:t>
            </a:r>
          </a:p>
          <a:p>
            <a:pPr algn="just"/>
            <a:endParaRPr lang="en-IN" sz="1600" b="1" dirty="0" smtClean="0"/>
          </a:p>
          <a:p>
            <a:pPr algn="just"/>
            <a:r>
              <a:rPr lang="en-IN" sz="1600" b="1" dirty="0" smtClean="0"/>
              <a:t>Position of air filling nozzle in tyres is identified by Laser / Infra-red system mounted on the air filling arm. It will pass rays in 360 degrees along the radius of the tyre. Point of air nozzle is identified by tracking the reflection from it.</a:t>
            </a:r>
          </a:p>
        </p:txBody>
      </p:sp>
    </p:spTree>
    <p:extLst>
      <p:ext uri="{BB962C8B-B14F-4D97-AF65-F5344CB8AC3E}">
        <p14:creationId xmlns="" xmlns:p14="http://schemas.microsoft.com/office/powerpoint/2010/main" val="273592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grpId="0" nodeType="clickEffect">
                                  <p:stCondLst>
                                    <p:cond delay="0"/>
                                  </p:stCondLst>
                                  <p:childTnLst>
                                    <p:animMotion origin="layout" path="M -3.88889E-6 -4.07407E-6 L 0.06302 0.00679 " pathEditMode="relative" rAng="0" ptsTypes="AA">
                                      <p:cBhvr>
                                        <p:cTn id="12" dur="2000" fill="hold"/>
                                        <p:tgtEl>
                                          <p:spTgt spid="57"/>
                                        </p:tgtEl>
                                        <p:attrNameLst>
                                          <p:attrName>ppt_x</p:attrName>
                                          <p:attrName>ppt_y</p:attrName>
                                        </p:attrNameLst>
                                      </p:cBhvr>
                                      <p:rCtr x="3142" y="340"/>
                                    </p:animMotion>
                                  </p:childTnLst>
                                </p:cTn>
                              </p:par>
                              <p:par>
                                <p:cTn id="13" presetID="35" presetClass="path" presetSubtype="0" accel="50000" decel="50000" fill="hold" grpId="0" nodeType="withEffect">
                                  <p:stCondLst>
                                    <p:cond delay="0"/>
                                  </p:stCondLst>
                                  <p:childTnLst>
                                    <p:animMotion origin="layout" path="M -2.5E-6 4.69136E-6 L -0.1099 0.0071 " pathEditMode="relative" rAng="0" ptsTypes="AA">
                                      <p:cBhvr>
                                        <p:cTn id="14" dur="2000" fill="hold"/>
                                        <p:tgtEl>
                                          <p:spTgt spid="58"/>
                                        </p:tgtEl>
                                        <p:attrNameLst>
                                          <p:attrName>ppt_x</p:attrName>
                                          <p:attrName>ppt_y</p:attrName>
                                        </p:attrNameLst>
                                      </p:cBhvr>
                                      <p:rCtr x="-5903" y="0"/>
                                    </p:animMotion>
                                  </p:childTnLst>
                                </p:cTn>
                              </p:par>
                              <p:par>
                                <p:cTn id="15" presetID="63" presetClass="path" presetSubtype="0" accel="50000" decel="50000" fill="hold" grpId="0" nodeType="withEffect">
                                  <p:stCondLst>
                                    <p:cond delay="0"/>
                                  </p:stCondLst>
                                  <p:childTnLst>
                                    <p:animMotion origin="layout" path="M -1.66667E-6 -6.17284E-7 L 0.06302 0.00679 " pathEditMode="relative" rAng="0" ptsTypes="AA">
                                      <p:cBhvr>
                                        <p:cTn id="16" dur="2000" fill="hold"/>
                                        <p:tgtEl>
                                          <p:spTgt spid="55"/>
                                        </p:tgtEl>
                                        <p:attrNameLst>
                                          <p:attrName>ppt_x</p:attrName>
                                          <p:attrName>ppt_y</p:attrName>
                                        </p:attrNameLst>
                                      </p:cBhvr>
                                      <p:rCtr x="3142" y="340"/>
                                    </p:animMotion>
                                  </p:childTnLst>
                                </p:cTn>
                              </p:par>
                              <p:par>
                                <p:cTn id="17" presetID="35" presetClass="path" presetSubtype="0" accel="50000" decel="50000" fill="hold" grpId="0" nodeType="withEffect">
                                  <p:stCondLst>
                                    <p:cond delay="0"/>
                                  </p:stCondLst>
                                  <p:childTnLst>
                                    <p:animMotion origin="layout" path="M -4.16667E-6 -1.7284E-6 L -0.10989 0.0071 " pathEditMode="relative" rAng="0" ptsTypes="AA">
                                      <p:cBhvr>
                                        <p:cTn id="18" dur="2000" fill="hold"/>
                                        <p:tgtEl>
                                          <p:spTgt spid="56"/>
                                        </p:tgtEl>
                                        <p:attrNameLst>
                                          <p:attrName>ppt_x</p:attrName>
                                          <p:attrName>ppt_y</p:attrName>
                                        </p:attrNameLst>
                                      </p:cBhvr>
                                      <p:rCtr x="-5503" y="34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box(in)">
                                      <p:cBhvr>
                                        <p:cTn id="33" dur="500"/>
                                        <p:tgtEl>
                                          <p:spTgt spid="65"/>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box(in)">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xit" presetSubtype="16" fill="hold" grpId="1" nodeType="clickEffect">
                                  <p:stCondLst>
                                    <p:cond delay="0"/>
                                  </p:stCondLst>
                                  <p:childTnLst>
                                    <p:animEffect transition="out" filter="box(in)">
                                      <p:cBhvr>
                                        <p:cTn id="40" dur="500"/>
                                        <p:tgtEl>
                                          <p:spTgt spid="65"/>
                                        </p:tgtEl>
                                      </p:cBhvr>
                                    </p:animEffect>
                                    <p:set>
                                      <p:cBhvr>
                                        <p:cTn id="41" dur="1" fill="hold">
                                          <p:stCondLst>
                                            <p:cond delay="499"/>
                                          </p:stCondLst>
                                        </p:cTn>
                                        <p:tgtEl>
                                          <p:spTgt spid="65"/>
                                        </p:tgtEl>
                                        <p:attrNameLst>
                                          <p:attrName>style.visibility</p:attrName>
                                        </p:attrNameLst>
                                      </p:cBhvr>
                                      <p:to>
                                        <p:strVal val="hidden"/>
                                      </p:to>
                                    </p:set>
                                  </p:childTnLst>
                                </p:cTn>
                              </p:par>
                              <p:par>
                                <p:cTn id="42" presetID="4" presetClass="exit" presetSubtype="16" fill="hold" grpId="1" nodeType="withEffect">
                                  <p:stCondLst>
                                    <p:cond delay="0"/>
                                  </p:stCondLst>
                                  <p:childTnLst>
                                    <p:animEffect transition="out" filter="box(in)">
                                      <p:cBhvr>
                                        <p:cTn id="43" dur="500"/>
                                        <p:tgtEl>
                                          <p:spTgt spid="66"/>
                                        </p:tgtEl>
                                      </p:cBhvr>
                                    </p:animEffect>
                                    <p:set>
                                      <p:cBhvr>
                                        <p:cTn id="44" dur="1" fill="hold">
                                          <p:stCondLst>
                                            <p:cond delay="499"/>
                                          </p:stCondLst>
                                        </p:cTn>
                                        <p:tgtEl>
                                          <p:spTgt spid="6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2" presetClass="emph" presetSubtype="0" repeatCount="3000" fill="hold" nodeType="clickEffect">
                                  <p:stCondLst>
                                    <p:cond delay="0"/>
                                  </p:stCondLst>
                                  <p:childTnLst>
                                    <p:animRot by="120000">
                                      <p:cBhvr>
                                        <p:cTn id="48" dur="200" fill="hold">
                                          <p:stCondLst>
                                            <p:cond delay="0"/>
                                          </p:stCondLst>
                                        </p:cTn>
                                        <p:tgtEl>
                                          <p:spTgt spid="61"/>
                                        </p:tgtEl>
                                        <p:attrNameLst>
                                          <p:attrName>r</p:attrName>
                                        </p:attrNameLst>
                                      </p:cBhvr>
                                    </p:animRot>
                                    <p:animRot by="-240000">
                                      <p:cBhvr>
                                        <p:cTn id="49" dur="400" fill="hold">
                                          <p:stCondLst>
                                            <p:cond delay="400"/>
                                          </p:stCondLst>
                                        </p:cTn>
                                        <p:tgtEl>
                                          <p:spTgt spid="61"/>
                                        </p:tgtEl>
                                        <p:attrNameLst>
                                          <p:attrName>r</p:attrName>
                                        </p:attrNameLst>
                                      </p:cBhvr>
                                    </p:animRot>
                                    <p:animRot by="240000">
                                      <p:cBhvr>
                                        <p:cTn id="50" dur="400" fill="hold">
                                          <p:stCondLst>
                                            <p:cond delay="800"/>
                                          </p:stCondLst>
                                        </p:cTn>
                                        <p:tgtEl>
                                          <p:spTgt spid="61"/>
                                        </p:tgtEl>
                                        <p:attrNameLst>
                                          <p:attrName>r</p:attrName>
                                        </p:attrNameLst>
                                      </p:cBhvr>
                                    </p:animRot>
                                    <p:animRot by="-240000">
                                      <p:cBhvr>
                                        <p:cTn id="51" dur="400" fill="hold">
                                          <p:stCondLst>
                                            <p:cond delay="1200"/>
                                          </p:stCondLst>
                                        </p:cTn>
                                        <p:tgtEl>
                                          <p:spTgt spid="61"/>
                                        </p:tgtEl>
                                        <p:attrNameLst>
                                          <p:attrName>r</p:attrName>
                                        </p:attrNameLst>
                                      </p:cBhvr>
                                    </p:animRot>
                                    <p:animRot by="120000">
                                      <p:cBhvr>
                                        <p:cTn id="52" dur="400" fill="hold">
                                          <p:stCondLst>
                                            <p:cond delay="1600"/>
                                          </p:stCondLst>
                                        </p:cTn>
                                        <p:tgtEl>
                                          <p:spTgt spid="61"/>
                                        </p:tgtEl>
                                        <p:attrNameLst>
                                          <p:attrName>r</p:attrName>
                                        </p:attrNameLst>
                                      </p:cBhvr>
                                    </p:animRot>
                                  </p:childTnLst>
                                </p:cTn>
                              </p:par>
                              <p:par>
                                <p:cTn id="53" presetID="32" presetClass="emph" presetSubtype="0" repeatCount="3000" fill="hold" nodeType="withEffect">
                                  <p:stCondLst>
                                    <p:cond delay="0"/>
                                  </p:stCondLst>
                                  <p:childTnLst>
                                    <p:animRot by="120000">
                                      <p:cBhvr>
                                        <p:cTn id="54" dur="200" fill="hold">
                                          <p:stCondLst>
                                            <p:cond delay="0"/>
                                          </p:stCondLst>
                                        </p:cTn>
                                        <p:tgtEl>
                                          <p:spTgt spid="62"/>
                                        </p:tgtEl>
                                        <p:attrNameLst>
                                          <p:attrName>r</p:attrName>
                                        </p:attrNameLst>
                                      </p:cBhvr>
                                    </p:animRot>
                                    <p:animRot by="-240000">
                                      <p:cBhvr>
                                        <p:cTn id="55" dur="400" fill="hold">
                                          <p:stCondLst>
                                            <p:cond delay="400"/>
                                          </p:stCondLst>
                                        </p:cTn>
                                        <p:tgtEl>
                                          <p:spTgt spid="62"/>
                                        </p:tgtEl>
                                        <p:attrNameLst>
                                          <p:attrName>r</p:attrName>
                                        </p:attrNameLst>
                                      </p:cBhvr>
                                    </p:animRot>
                                    <p:animRot by="240000">
                                      <p:cBhvr>
                                        <p:cTn id="56" dur="400" fill="hold">
                                          <p:stCondLst>
                                            <p:cond delay="800"/>
                                          </p:stCondLst>
                                        </p:cTn>
                                        <p:tgtEl>
                                          <p:spTgt spid="62"/>
                                        </p:tgtEl>
                                        <p:attrNameLst>
                                          <p:attrName>r</p:attrName>
                                        </p:attrNameLst>
                                      </p:cBhvr>
                                    </p:animRot>
                                    <p:animRot by="-240000">
                                      <p:cBhvr>
                                        <p:cTn id="57" dur="400" fill="hold">
                                          <p:stCondLst>
                                            <p:cond delay="1200"/>
                                          </p:stCondLst>
                                        </p:cTn>
                                        <p:tgtEl>
                                          <p:spTgt spid="62"/>
                                        </p:tgtEl>
                                        <p:attrNameLst>
                                          <p:attrName>r</p:attrName>
                                        </p:attrNameLst>
                                      </p:cBhvr>
                                    </p:animRot>
                                    <p:animRot by="120000">
                                      <p:cBhvr>
                                        <p:cTn id="58" dur="400" fill="hold">
                                          <p:stCondLst>
                                            <p:cond delay="1600"/>
                                          </p:stCondLst>
                                        </p:cTn>
                                        <p:tgtEl>
                                          <p:spTgt spid="62"/>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 calcmode="lin" valueType="num">
                                      <p:cBhvr additive="base">
                                        <p:cTn id="63" dur="500" fill="hold"/>
                                        <p:tgtEl>
                                          <p:spTgt spid="69"/>
                                        </p:tgtEl>
                                        <p:attrNameLst>
                                          <p:attrName>ppt_x</p:attrName>
                                        </p:attrNameLst>
                                      </p:cBhvr>
                                      <p:tavLst>
                                        <p:tav tm="0">
                                          <p:val>
                                            <p:strVal val="#ppt_x"/>
                                          </p:val>
                                        </p:tav>
                                        <p:tav tm="100000">
                                          <p:val>
                                            <p:strVal val="#ppt_x"/>
                                          </p:val>
                                        </p:tav>
                                      </p:tavLst>
                                    </p:anim>
                                    <p:anim calcmode="lin" valueType="num">
                                      <p:cBhvr additive="base">
                                        <p:cTn id="6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65" grpId="0" animBg="1"/>
      <p:bldP spid="65" grpId="1" animBg="1"/>
      <p:bldP spid="66" grpId="0" animBg="1"/>
      <p:bldP spid="66" grpId="1" animBg="1"/>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aphicFrame>
        <p:nvGraphicFramePr>
          <p:cNvPr id="3" name="Diagram 2"/>
          <p:cNvGraphicFramePr/>
          <p:nvPr>
            <p:extLst>
              <p:ext uri="{D42A27DB-BD31-4B8C-83A1-F6EECF244321}">
                <p14:modId xmlns="" xmlns:p14="http://schemas.microsoft.com/office/powerpoint/2010/main" val="1144909757"/>
              </p:ext>
            </p:extLst>
          </p:nvPr>
        </p:nvGraphicFramePr>
        <p:xfrm>
          <a:off x="1763687" y="411510"/>
          <a:ext cx="6532927"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395536" y="1935872"/>
            <a:ext cx="2160240" cy="707886"/>
          </a:xfrm>
          <a:prstGeom prst="rect">
            <a:avLst/>
          </a:prstGeom>
          <a:noFill/>
        </p:spPr>
        <p:txBody>
          <a:bodyPr wrap="square" rtlCol="0">
            <a:spAutoFit/>
          </a:bodyPr>
          <a:lstStyle/>
          <a:p>
            <a:r>
              <a:rPr lang="en-US" sz="4000" b="1" dirty="0" smtClean="0">
                <a:solidFill>
                  <a:srgbClr val="002060"/>
                </a:solidFill>
                <a:latin typeface="Calibri" pitchFamily="34" charset="0"/>
              </a:rPr>
              <a:t>Agenda </a:t>
            </a:r>
            <a:endParaRPr lang="en-US" sz="4000" b="1" dirty="0">
              <a:solidFill>
                <a:srgbClr val="002060"/>
              </a:solidFill>
              <a:latin typeface="Calibri" pitchFamily="34" charset="0"/>
            </a:endParaRP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7544" y="987574"/>
            <a:ext cx="4584187" cy="3585532"/>
          </a:xfrm>
          <a:prstGeom prst="rect">
            <a:avLst/>
          </a:prstGeom>
        </p:spPr>
      </p:pic>
      <p:sp>
        <p:nvSpPr>
          <p:cNvPr id="3" name="Shape 91"/>
          <p:cNvSpPr txBox="1">
            <a:spLocks/>
          </p:cNvSpPr>
          <p:nvPr/>
        </p:nvSpPr>
        <p:spPr>
          <a:xfrm>
            <a:off x="166551" y="108005"/>
            <a:ext cx="8856616" cy="476940"/>
          </a:xfrm>
          <a:prstGeom prst="rect">
            <a:avLst/>
          </a:prstGeom>
          <a:solidFill>
            <a:srgbClr val="002060"/>
          </a:solidFill>
          <a:ln>
            <a:noFill/>
          </a:ln>
        </p:spPr>
        <p:txBody>
          <a:bodyPr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E5DFEC"/>
              </a:buClr>
              <a:buSzPct val="25000"/>
              <a:buFont typeface="Calibri"/>
              <a:buNone/>
              <a:tabLst/>
              <a:defRPr/>
            </a:pPr>
            <a:r>
              <a:rPr lang="en-GB" sz="2700" b="1" dirty="0" smtClean="0">
                <a:solidFill>
                  <a:srgbClr val="E5DFEC"/>
                </a:solidFill>
                <a:latin typeface="Calibri"/>
                <a:ea typeface="Calibri"/>
                <a:cs typeface="Calibri"/>
                <a:sym typeface="Calibri"/>
              </a:rPr>
              <a:t>SCHEMATIC OF FUEL FILLING UNIT</a:t>
            </a:r>
            <a:endParaRPr kumimoji="0" lang="en-GB" sz="2700" b="1" i="0" u="none" strike="noStrike" kern="0" cap="none" spc="0" normalizeH="0" baseline="0" noProof="0" dirty="0">
              <a:ln>
                <a:noFill/>
              </a:ln>
              <a:solidFill>
                <a:srgbClr val="E5DFEC"/>
              </a:solidFill>
              <a:effectLst/>
              <a:uLnTx/>
              <a:uFillTx/>
              <a:latin typeface="Calibri"/>
              <a:ea typeface="Calibri"/>
              <a:cs typeface="Calibri"/>
              <a:sym typeface="Calibri"/>
            </a:endParaRPr>
          </a:p>
        </p:txBody>
      </p:sp>
      <p:sp>
        <p:nvSpPr>
          <p:cNvPr id="6" name="TextBox 5"/>
          <p:cNvSpPr txBox="1"/>
          <p:nvPr/>
        </p:nvSpPr>
        <p:spPr>
          <a:xfrm>
            <a:off x="5220072" y="1059582"/>
            <a:ext cx="1944216" cy="3847207"/>
          </a:xfrm>
          <a:prstGeom prst="rect">
            <a:avLst/>
          </a:prstGeom>
          <a:noFill/>
        </p:spPr>
        <p:txBody>
          <a:bodyPr wrap="square" rtlCol="0">
            <a:spAutoFit/>
          </a:bodyPr>
          <a:lstStyle/>
          <a:p>
            <a:pPr lvl="2"/>
            <a:r>
              <a:rPr lang="en-US" dirty="0" smtClean="0"/>
              <a:t>A1- </a:t>
            </a:r>
            <a:r>
              <a:rPr lang="en-US" sz="900" dirty="0" smtClean="0"/>
              <a:t>ACTUATOR </a:t>
            </a:r>
            <a:r>
              <a:rPr lang="en-US" sz="900" dirty="0"/>
              <a:t>FOR MOVING THE </a:t>
            </a:r>
            <a:r>
              <a:rPr lang="en-US" sz="900" dirty="0" smtClean="0"/>
              <a:t> </a:t>
            </a:r>
            <a:r>
              <a:rPr lang="en-US" sz="900" dirty="0" smtClean="0"/>
              <a:t>ROBOT TOWER (HORIZONTALLY).</a:t>
            </a:r>
            <a:endParaRPr lang="en-US" sz="900" dirty="0"/>
          </a:p>
          <a:p>
            <a:pPr lvl="2"/>
            <a:endParaRPr lang="en-US" dirty="0" smtClean="0"/>
          </a:p>
          <a:p>
            <a:pPr lvl="2"/>
            <a:r>
              <a:rPr lang="en-US" dirty="0" smtClean="0"/>
              <a:t>A2-</a:t>
            </a:r>
            <a:r>
              <a:rPr lang="en-US" sz="900" dirty="0"/>
              <a:t>ACTUATOR FOR MOVING THE ROBOTIC </a:t>
            </a:r>
            <a:r>
              <a:rPr lang="en-US" sz="900" dirty="0" smtClean="0"/>
              <a:t>TOWER</a:t>
            </a:r>
          </a:p>
          <a:p>
            <a:pPr lvl="2"/>
            <a:r>
              <a:rPr lang="en-US" sz="900" dirty="0" smtClean="0"/>
              <a:t>(VERTICALLY)</a:t>
            </a:r>
            <a:r>
              <a:rPr lang="en-US" sz="900" dirty="0" smtClean="0"/>
              <a:t>.</a:t>
            </a:r>
            <a:endParaRPr lang="en-US" sz="900" dirty="0"/>
          </a:p>
          <a:p>
            <a:endParaRPr lang="en-US" dirty="0" smtClean="0"/>
          </a:p>
          <a:p>
            <a:pPr lvl="2"/>
            <a:r>
              <a:rPr lang="en-US" dirty="0" smtClean="0"/>
              <a:t>A3-</a:t>
            </a:r>
            <a:r>
              <a:rPr lang="en-US" sz="900" dirty="0"/>
              <a:t>ACTUATOR FOR MOVING THE ROBOTIC </a:t>
            </a:r>
            <a:r>
              <a:rPr lang="en-US" sz="900" dirty="0" smtClean="0"/>
              <a:t>ARM (LATERALLY).</a:t>
            </a:r>
            <a:endParaRPr lang="en-US" sz="900" dirty="0"/>
          </a:p>
          <a:p>
            <a:endParaRPr lang="en-US" dirty="0" smtClean="0"/>
          </a:p>
          <a:p>
            <a:pPr lvl="2"/>
            <a:r>
              <a:rPr lang="en-US" dirty="0" smtClean="0"/>
              <a:t>A4-</a:t>
            </a:r>
            <a:r>
              <a:rPr lang="en-US" sz="900" dirty="0"/>
              <a:t>ACTUATOR </a:t>
            </a:r>
            <a:r>
              <a:rPr lang="en-US" sz="900" dirty="0" smtClean="0"/>
              <a:t>FOR </a:t>
            </a:r>
            <a:r>
              <a:rPr lang="en-US" sz="900" dirty="0"/>
              <a:t>MOVING THE ROBOTIC </a:t>
            </a:r>
            <a:r>
              <a:rPr lang="en-US" sz="900" dirty="0" smtClean="0"/>
              <a:t>ARM (PRECISION MOTION).</a:t>
            </a:r>
            <a:endParaRPr lang="en-US" sz="900" dirty="0" smtClean="0"/>
          </a:p>
          <a:p>
            <a:pPr lvl="2"/>
            <a:endParaRPr lang="en-US" dirty="0" smtClean="0"/>
          </a:p>
          <a:p>
            <a:pPr lvl="2"/>
            <a:r>
              <a:rPr lang="en-US" dirty="0" smtClean="0"/>
              <a:t>A5-</a:t>
            </a:r>
            <a:r>
              <a:rPr lang="en-US" sz="900" dirty="0"/>
              <a:t>360 DEGREE ROTATING ACTUATOR FOR SELECTION OF TOOL TIP </a:t>
            </a:r>
            <a:r>
              <a:rPr lang="en-US" sz="900" dirty="0" smtClean="0"/>
              <a:t>.</a:t>
            </a:r>
            <a:endParaRPr lang="en-US" sz="900" dirty="0"/>
          </a:p>
          <a:p>
            <a:endParaRPr lang="en-US" dirty="0" smtClean="0"/>
          </a:p>
          <a:p>
            <a:endParaRPr lang="en-US" dirty="0"/>
          </a:p>
        </p:txBody>
      </p:sp>
      <p:sp>
        <p:nvSpPr>
          <p:cNvPr id="7" name="TextBox 6"/>
          <p:cNvSpPr txBox="1"/>
          <p:nvPr/>
        </p:nvSpPr>
        <p:spPr>
          <a:xfrm>
            <a:off x="7452320" y="1059582"/>
            <a:ext cx="1570847" cy="2800767"/>
          </a:xfrm>
          <a:prstGeom prst="rect">
            <a:avLst/>
          </a:prstGeom>
          <a:noFill/>
        </p:spPr>
        <p:txBody>
          <a:bodyPr wrap="square" rtlCol="0">
            <a:spAutoFit/>
          </a:bodyPr>
          <a:lstStyle/>
          <a:p>
            <a:r>
              <a:rPr lang="en-US" dirty="0" smtClean="0"/>
              <a:t>S1-</a:t>
            </a:r>
            <a:r>
              <a:rPr lang="en-US" sz="900" dirty="0" smtClean="0"/>
              <a:t>ULTRASONIC SENSOR</a:t>
            </a:r>
            <a:endParaRPr lang="en-US" sz="900" dirty="0"/>
          </a:p>
          <a:p>
            <a:endParaRPr lang="en-US" dirty="0" smtClean="0"/>
          </a:p>
          <a:p>
            <a:r>
              <a:rPr lang="en-US" dirty="0" smtClean="0"/>
              <a:t>S2-</a:t>
            </a:r>
            <a:r>
              <a:rPr lang="en-US" sz="900" dirty="0" smtClean="0"/>
              <a:t>ENCODER</a:t>
            </a:r>
            <a:endParaRPr lang="en-US" sz="900" dirty="0"/>
          </a:p>
          <a:p>
            <a:endParaRPr lang="en-US" dirty="0"/>
          </a:p>
          <a:p>
            <a:pPr lvl="2"/>
            <a:r>
              <a:rPr lang="en-US" dirty="0" smtClean="0"/>
              <a:t>T1-</a:t>
            </a:r>
            <a:r>
              <a:rPr lang="en-US" sz="900" dirty="0"/>
              <a:t>FUEL CAP ACCESS DOOR OPENER/CLOSER</a:t>
            </a:r>
          </a:p>
          <a:p>
            <a:endParaRPr lang="en-US" dirty="0"/>
          </a:p>
          <a:p>
            <a:pPr lvl="2"/>
            <a:r>
              <a:rPr lang="en-US" dirty="0" smtClean="0"/>
              <a:t>T2-</a:t>
            </a:r>
            <a:r>
              <a:rPr lang="en-US" sz="900" dirty="0"/>
              <a:t>FUEL </a:t>
            </a:r>
            <a:r>
              <a:rPr lang="en-US" sz="900" dirty="0" smtClean="0"/>
              <a:t>CAP REMOVER</a:t>
            </a:r>
            <a:endParaRPr lang="en-US" sz="900" dirty="0"/>
          </a:p>
          <a:p>
            <a:endParaRPr lang="en-US" dirty="0"/>
          </a:p>
          <a:p>
            <a:endParaRPr lang="en-US" dirty="0"/>
          </a:p>
          <a:p>
            <a:r>
              <a:rPr lang="en-US" dirty="0" smtClean="0"/>
              <a:t>T3-</a:t>
            </a:r>
            <a:r>
              <a:rPr lang="en-US" sz="900" dirty="0" smtClean="0"/>
              <a:t>FUEL FILLING NOZZLE</a:t>
            </a:r>
            <a:endParaRPr lang="en-US" sz="900" dirty="0"/>
          </a:p>
        </p:txBody>
      </p:sp>
    </p:spTree>
    <p:extLst>
      <p:ext uri="{BB962C8B-B14F-4D97-AF65-F5344CB8AC3E}">
        <p14:creationId xmlns:p14="http://schemas.microsoft.com/office/powerpoint/2010/main" xmlns="" val="1211747719"/>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2102</TotalTime>
  <Words>2506</Words>
  <Application>Microsoft Office PowerPoint</Application>
  <PresentationFormat>On-screen Show (16:9)</PresentationFormat>
  <Paragraphs>431</Paragraphs>
  <Slides>29</Slides>
  <Notes>16</Notes>
  <HiddenSlides>0</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simple-light-2</vt:lpstr>
      <vt:lpstr>1_simple-light-2</vt:lpstr>
      <vt:lpstr>2_simple-light-2</vt:lpstr>
      <vt:lpstr>MAGS  MECHANISED AIR AND GAS STATION A Cost and Time Efficient Solution for Fuel Station Automation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Cost Effective Solution for the Automation of Fuel Filling Station with improved Efficiency </dc:title>
  <cp:lastModifiedBy>user</cp:lastModifiedBy>
  <cp:revision>276</cp:revision>
  <dcterms:modified xsi:type="dcterms:W3CDTF">2016-04-13T04:27:49Z</dcterms:modified>
</cp:coreProperties>
</file>